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0" r:id="rId4"/>
    <p:sldId id="276" r:id="rId5"/>
    <p:sldId id="268" r:id="rId6"/>
    <p:sldId id="277" r:id="rId7"/>
    <p:sldId id="272" r:id="rId8"/>
    <p:sldId id="274" r:id="rId9"/>
    <p:sldId id="271" r:id="rId10"/>
    <p:sldId id="280" r:id="rId11"/>
    <p:sldId id="279" r:id="rId12"/>
    <p:sldId id="281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809"/>
    <p:restoredTop sz="93542"/>
  </p:normalViewPr>
  <p:slideViewPr>
    <p:cSldViewPr snapToGrid="0" snapToObjects="1">
      <p:cViewPr varScale="1">
        <p:scale>
          <a:sx n="114" d="100"/>
          <a:sy n="114" d="100"/>
        </p:scale>
        <p:origin x="16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6E4B0-BBEC-FF40-89F2-A468C30B964F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F77933A-0AC6-F944-BF8D-3F51CB3BFAA5}">
      <dgm:prSet phldrT="[Text]"/>
      <dgm:spPr>
        <a:gradFill rotWithShape="0">
          <a:gsLst>
            <a:gs pos="0">
              <a:srgbClr val="0A6BB2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de-DE" dirty="0">
              <a:latin typeface="Avenir Book" charset="0"/>
              <a:ea typeface="Avenir Book" charset="0"/>
              <a:cs typeface="Avenir Book" charset="0"/>
            </a:rPr>
            <a:t>Sender</a:t>
          </a:r>
        </a:p>
      </dgm:t>
    </dgm:pt>
    <dgm:pt modelId="{F810850A-B8AF-E34D-B953-C916FB7A12E2}" type="parTrans" cxnId="{F95730CD-44FC-7E4B-A6A5-674DE57D6FD6}">
      <dgm:prSet/>
      <dgm:spPr/>
      <dgm:t>
        <a:bodyPr/>
        <a:lstStyle/>
        <a:p>
          <a:endParaRPr lang="de-DE"/>
        </a:p>
      </dgm:t>
    </dgm:pt>
    <dgm:pt modelId="{83AEA0F0-991F-EA45-8735-6A6996366911}" type="sibTrans" cxnId="{F95730CD-44FC-7E4B-A6A5-674DE57D6FD6}">
      <dgm:prSet/>
      <dgm:spPr/>
      <dgm:t>
        <a:bodyPr/>
        <a:lstStyle/>
        <a:p>
          <a:endParaRPr lang="de-DE"/>
        </a:p>
      </dgm:t>
    </dgm:pt>
    <dgm:pt modelId="{65FBBF8F-BCF6-B64C-B519-FFE7EA2FAAF6}">
      <dgm:prSet phldrT="[Text]"/>
      <dgm:spPr/>
      <dgm:t>
        <a:bodyPr/>
        <a:lstStyle/>
        <a:p>
          <a:endParaRPr lang="de-DE" dirty="0"/>
        </a:p>
      </dgm:t>
    </dgm:pt>
    <dgm:pt modelId="{9D2A6186-51BE-C84D-8973-94AAA3B36AF0}" type="parTrans" cxnId="{EEDC8A89-83A3-2D4D-9E41-4972D2FBA5C7}">
      <dgm:prSet/>
      <dgm:spPr/>
      <dgm:t>
        <a:bodyPr/>
        <a:lstStyle/>
        <a:p>
          <a:endParaRPr lang="de-DE"/>
        </a:p>
      </dgm:t>
    </dgm:pt>
    <dgm:pt modelId="{B0359989-B720-C945-9EAF-887972268F36}" type="sibTrans" cxnId="{EEDC8A89-83A3-2D4D-9E41-4972D2FBA5C7}">
      <dgm:prSet/>
      <dgm:spPr/>
      <dgm:t>
        <a:bodyPr/>
        <a:lstStyle/>
        <a:p>
          <a:endParaRPr lang="de-DE"/>
        </a:p>
      </dgm:t>
    </dgm:pt>
    <dgm:pt modelId="{FBFC6584-D0AD-8640-8A47-2E75D26F5822}">
      <dgm:prSet phldrT="[Text]"/>
      <dgm:spPr>
        <a:gradFill rotWithShape="0">
          <a:gsLst>
            <a:gs pos="0">
              <a:srgbClr val="0A6BB2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de-DE" dirty="0">
              <a:latin typeface="Avenir Book" charset="0"/>
              <a:ea typeface="Avenir Book" charset="0"/>
              <a:cs typeface="Avenir Book" charset="0"/>
            </a:rPr>
            <a:t>Medium</a:t>
          </a:r>
        </a:p>
      </dgm:t>
    </dgm:pt>
    <dgm:pt modelId="{939BB795-6F54-1D43-BBFF-88D2299137BB}" type="parTrans" cxnId="{A2FF43CF-A0F9-DE47-8C4A-CF3BA5B4C0C5}">
      <dgm:prSet/>
      <dgm:spPr/>
      <dgm:t>
        <a:bodyPr/>
        <a:lstStyle/>
        <a:p>
          <a:endParaRPr lang="de-DE"/>
        </a:p>
      </dgm:t>
    </dgm:pt>
    <dgm:pt modelId="{6A6D2386-131D-0A49-A862-92201733E0C4}" type="sibTrans" cxnId="{A2FF43CF-A0F9-DE47-8C4A-CF3BA5B4C0C5}">
      <dgm:prSet/>
      <dgm:spPr/>
      <dgm:t>
        <a:bodyPr/>
        <a:lstStyle/>
        <a:p>
          <a:endParaRPr lang="de-DE"/>
        </a:p>
      </dgm:t>
    </dgm:pt>
    <dgm:pt modelId="{1728C2F4-09EE-DD44-8D7D-6A8586F48162}">
      <dgm:prSet phldrT="[Text]"/>
      <dgm:spPr>
        <a:gradFill rotWithShape="0">
          <a:gsLst>
            <a:gs pos="0">
              <a:srgbClr val="0A6BB2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de-DE" dirty="0">
              <a:latin typeface="Avenir Book" charset="0"/>
              <a:ea typeface="Avenir Book" charset="0"/>
              <a:cs typeface="Avenir Book" charset="0"/>
            </a:rPr>
            <a:t>Empfänger</a:t>
          </a:r>
        </a:p>
      </dgm:t>
    </dgm:pt>
    <dgm:pt modelId="{21652CB4-93C4-D746-825B-C5CB977612B9}" type="parTrans" cxnId="{A0CF7523-5A1D-3F48-8000-7F2EE9F326C8}">
      <dgm:prSet/>
      <dgm:spPr/>
      <dgm:t>
        <a:bodyPr/>
        <a:lstStyle/>
        <a:p>
          <a:endParaRPr lang="de-DE"/>
        </a:p>
      </dgm:t>
    </dgm:pt>
    <dgm:pt modelId="{8DE7D115-7084-264E-91CB-C72664394B1E}" type="sibTrans" cxnId="{A0CF7523-5A1D-3F48-8000-7F2EE9F326C8}">
      <dgm:prSet/>
      <dgm:spPr/>
      <dgm:t>
        <a:bodyPr/>
        <a:lstStyle/>
        <a:p>
          <a:endParaRPr lang="de-DE"/>
        </a:p>
      </dgm:t>
    </dgm:pt>
    <dgm:pt modelId="{D4C3097D-1EA6-384C-9F6A-863443467E07}" type="pres">
      <dgm:prSet presAssocID="{5A16E4B0-BBEC-FF40-89F2-A468C30B964F}" presName="rootnode" presStyleCnt="0">
        <dgm:presLayoutVars>
          <dgm:chMax/>
          <dgm:chPref/>
          <dgm:dir/>
          <dgm:animLvl val="lvl"/>
        </dgm:presLayoutVars>
      </dgm:prSet>
      <dgm:spPr/>
    </dgm:pt>
    <dgm:pt modelId="{1CBB1790-E79C-7D4D-9AF3-EB36C3D97BC7}" type="pres">
      <dgm:prSet presAssocID="{9F77933A-0AC6-F944-BF8D-3F51CB3BFAA5}" presName="composite" presStyleCnt="0"/>
      <dgm:spPr/>
    </dgm:pt>
    <dgm:pt modelId="{D76B25AF-988E-7F44-B6D4-D3440637FD62}" type="pres">
      <dgm:prSet presAssocID="{9F77933A-0AC6-F944-BF8D-3F51CB3BFAA5}" presName="bentUpArrow1" presStyleLbl="alignImgPlace1" presStyleIdx="0" presStyleCnt="2"/>
      <dgm:spPr>
        <a:solidFill>
          <a:srgbClr val="0A6BB2">
            <a:alpha val="35000"/>
          </a:srgbClr>
        </a:solidFill>
      </dgm:spPr>
    </dgm:pt>
    <dgm:pt modelId="{18455E8C-B912-7B41-A747-ED41EDBB02E8}" type="pres">
      <dgm:prSet presAssocID="{9F77933A-0AC6-F944-BF8D-3F51CB3BFAA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93B07358-68BD-3749-8913-E18174E339C5}" type="pres">
      <dgm:prSet presAssocID="{9F77933A-0AC6-F944-BF8D-3F51CB3BFAA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6229D39-8189-C743-B601-07CE790DAE3E}" type="pres">
      <dgm:prSet presAssocID="{83AEA0F0-991F-EA45-8735-6A6996366911}" presName="sibTrans" presStyleCnt="0"/>
      <dgm:spPr/>
    </dgm:pt>
    <dgm:pt modelId="{9F212945-1336-BE4C-8434-EAD2AF01B83E}" type="pres">
      <dgm:prSet presAssocID="{FBFC6584-D0AD-8640-8A47-2E75D26F5822}" presName="composite" presStyleCnt="0"/>
      <dgm:spPr/>
    </dgm:pt>
    <dgm:pt modelId="{C2F7218C-AD3D-C441-B96D-888E81C02AA0}" type="pres">
      <dgm:prSet presAssocID="{FBFC6584-D0AD-8640-8A47-2E75D26F5822}" presName="bentUpArrow1" presStyleLbl="alignImgPlace1" presStyleIdx="1" presStyleCnt="2"/>
      <dgm:spPr>
        <a:solidFill>
          <a:srgbClr val="0A6BB2">
            <a:alpha val="35000"/>
          </a:srgbClr>
        </a:solidFill>
      </dgm:spPr>
    </dgm:pt>
    <dgm:pt modelId="{564E888B-9D44-9445-8223-AC94F71D09C4}" type="pres">
      <dgm:prSet presAssocID="{FBFC6584-D0AD-8640-8A47-2E75D26F582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3AADD0C-A2AF-3D46-B3F1-55A216FCD523}" type="pres">
      <dgm:prSet presAssocID="{FBFC6584-D0AD-8640-8A47-2E75D26F5822}" presName="ChildText" presStyleLbl="revTx" presStyleIdx="1" presStyleCnt="2" custScaleY="52951" custLinFactX="-100000" custLinFactNeighborX="-168198" custLinFactNeighborY="80647">
        <dgm:presLayoutVars>
          <dgm:chMax val="0"/>
          <dgm:chPref val="0"/>
          <dgm:bulletEnabled val="1"/>
        </dgm:presLayoutVars>
      </dgm:prSet>
      <dgm:spPr/>
    </dgm:pt>
    <dgm:pt modelId="{F6FDDEE1-E0CD-9348-827D-65A5A956329B}" type="pres">
      <dgm:prSet presAssocID="{6A6D2386-131D-0A49-A862-92201733E0C4}" presName="sibTrans" presStyleCnt="0"/>
      <dgm:spPr/>
    </dgm:pt>
    <dgm:pt modelId="{16EBA79A-178F-1F4B-98B0-2360F4DE9F7C}" type="pres">
      <dgm:prSet presAssocID="{1728C2F4-09EE-DD44-8D7D-6A8586F48162}" presName="composite" presStyleCnt="0"/>
      <dgm:spPr/>
    </dgm:pt>
    <dgm:pt modelId="{D2C938F3-07A2-7449-833F-58C05A36566E}" type="pres">
      <dgm:prSet presAssocID="{1728C2F4-09EE-DD44-8D7D-6A8586F48162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0CF7523-5A1D-3F48-8000-7F2EE9F326C8}" srcId="{5A16E4B0-BBEC-FF40-89F2-A468C30B964F}" destId="{1728C2F4-09EE-DD44-8D7D-6A8586F48162}" srcOrd="2" destOrd="0" parTransId="{21652CB4-93C4-D746-825B-C5CB977612B9}" sibTransId="{8DE7D115-7084-264E-91CB-C72664394B1E}"/>
    <dgm:cxn modelId="{A455413A-4345-6A49-A6E9-D9F884A66D35}" type="presOf" srcId="{5A16E4B0-BBEC-FF40-89F2-A468C30B964F}" destId="{D4C3097D-1EA6-384C-9F6A-863443467E07}" srcOrd="0" destOrd="0" presId="urn:microsoft.com/office/officeart/2005/8/layout/StepDownProcess"/>
    <dgm:cxn modelId="{74EE4160-4D7F-B74D-9C1C-0786A5E1A686}" type="presOf" srcId="{9F77933A-0AC6-F944-BF8D-3F51CB3BFAA5}" destId="{18455E8C-B912-7B41-A747-ED41EDBB02E8}" srcOrd="0" destOrd="0" presId="urn:microsoft.com/office/officeart/2005/8/layout/StepDownProcess"/>
    <dgm:cxn modelId="{291AF269-6457-C943-B2BE-FA675DB6B996}" type="presOf" srcId="{1728C2F4-09EE-DD44-8D7D-6A8586F48162}" destId="{D2C938F3-07A2-7449-833F-58C05A36566E}" srcOrd="0" destOrd="0" presId="urn:microsoft.com/office/officeart/2005/8/layout/StepDownProcess"/>
    <dgm:cxn modelId="{EEDC8A89-83A3-2D4D-9E41-4972D2FBA5C7}" srcId="{9F77933A-0AC6-F944-BF8D-3F51CB3BFAA5}" destId="{65FBBF8F-BCF6-B64C-B519-FFE7EA2FAAF6}" srcOrd="0" destOrd="0" parTransId="{9D2A6186-51BE-C84D-8973-94AAA3B36AF0}" sibTransId="{B0359989-B720-C945-9EAF-887972268F36}"/>
    <dgm:cxn modelId="{898CB090-33E6-B44D-AD04-9B6EDCBB55C0}" type="presOf" srcId="{65FBBF8F-BCF6-B64C-B519-FFE7EA2FAAF6}" destId="{93B07358-68BD-3749-8913-E18174E339C5}" srcOrd="0" destOrd="0" presId="urn:microsoft.com/office/officeart/2005/8/layout/StepDownProcess"/>
    <dgm:cxn modelId="{F95730CD-44FC-7E4B-A6A5-674DE57D6FD6}" srcId="{5A16E4B0-BBEC-FF40-89F2-A468C30B964F}" destId="{9F77933A-0AC6-F944-BF8D-3F51CB3BFAA5}" srcOrd="0" destOrd="0" parTransId="{F810850A-B8AF-E34D-B953-C916FB7A12E2}" sibTransId="{83AEA0F0-991F-EA45-8735-6A6996366911}"/>
    <dgm:cxn modelId="{A2FF43CF-A0F9-DE47-8C4A-CF3BA5B4C0C5}" srcId="{5A16E4B0-BBEC-FF40-89F2-A468C30B964F}" destId="{FBFC6584-D0AD-8640-8A47-2E75D26F5822}" srcOrd="1" destOrd="0" parTransId="{939BB795-6F54-1D43-BBFF-88D2299137BB}" sibTransId="{6A6D2386-131D-0A49-A862-92201733E0C4}"/>
    <dgm:cxn modelId="{F32103FC-9A7C-1349-B777-C29C2D809C0E}" type="presOf" srcId="{FBFC6584-D0AD-8640-8A47-2E75D26F5822}" destId="{564E888B-9D44-9445-8223-AC94F71D09C4}" srcOrd="0" destOrd="0" presId="urn:microsoft.com/office/officeart/2005/8/layout/StepDownProcess"/>
    <dgm:cxn modelId="{52F7ABC1-29F0-574E-B198-6784BFDD42D1}" type="presParOf" srcId="{D4C3097D-1EA6-384C-9F6A-863443467E07}" destId="{1CBB1790-E79C-7D4D-9AF3-EB36C3D97BC7}" srcOrd="0" destOrd="0" presId="urn:microsoft.com/office/officeart/2005/8/layout/StepDownProcess"/>
    <dgm:cxn modelId="{6AF55E20-CDBB-DA4A-8F8A-8FD816317731}" type="presParOf" srcId="{1CBB1790-E79C-7D4D-9AF3-EB36C3D97BC7}" destId="{D76B25AF-988E-7F44-B6D4-D3440637FD62}" srcOrd="0" destOrd="0" presId="urn:microsoft.com/office/officeart/2005/8/layout/StepDownProcess"/>
    <dgm:cxn modelId="{0A16E9D1-F76C-4940-876F-4A43363A3445}" type="presParOf" srcId="{1CBB1790-E79C-7D4D-9AF3-EB36C3D97BC7}" destId="{18455E8C-B912-7B41-A747-ED41EDBB02E8}" srcOrd="1" destOrd="0" presId="urn:microsoft.com/office/officeart/2005/8/layout/StepDownProcess"/>
    <dgm:cxn modelId="{B6E1A52A-3A6B-0444-B4EC-644DD006EF47}" type="presParOf" srcId="{1CBB1790-E79C-7D4D-9AF3-EB36C3D97BC7}" destId="{93B07358-68BD-3749-8913-E18174E339C5}" srcOrd="2" destOrd="0" presId="urn:microsoft.com/office/officeart/2005/8/layout/StepDownProcess"/>
    <dgm:cxn modelId="{F3D9E799-1E50-834D-828B-11CA0811F28E}" type="presParOf" srcId="{D4C3097D-1EA6-384C-9F6A-863443467E07}" destId="{06229D39-8189-C743-B601-07CE790DAE3E}" srcOrd="1" destOrd="0" presId="urn:microsoft.com/office/officeart/2005/8/layout/StepDownProcess"/>
    <dgm:cxn modelId="{7AFC74F4-8FC8-024C-9D53-28A06A438249}" type="presParOf" srcId="{D4C3097D-1EA6-384C-9F6A-863443467E07}" destId="{9F212945-1336-BE4C-8434-EAD2AF01B83E}" srcOrd="2" destOrd="0" presId="urn:microsoft.com/office/officeart/2005/8/layout/StepDownProcess"/>
    <dgm:cxn modelId="{31EEB4DC-FFDA-CE41-90F4-2DA30049365B}" type="presParOf" srcId="{9F212945-1336-BE4C-8434-EAD2AF01B83E}" destId="{C2F7218C-AD3D-C441-B96D-888E81C02AA0}" srcOrd="0" destOrd="0" presId="urn:microsoft.com/office/officeart/2005/8/layout/StepDownProcess"/>
    <dgm:cxn modelId="{3EAF5E16-2AAD-E64D-8B45-25C3841E8503}" type="presParOf" srcId="{9F212945-1336-BE4C-8434-EAD2AF01B83E}" destId="{564E888B-9D44-9445-8223-AC94F71D09C4}" srcOrd="1" destOrd="0" presId="urn:microsoft.com/office/officeart/2005/8/layout/StepDownProcess"/>
    <dgm:cxn modelId="{063E0BED-501D-8648-A4B0-4AB0FC8D59A5}" type="presParOf" srcId="{9F212945-1336-BE4C-8434-EAD2AF01B83E}" destId="{A3AADD0C-A2AF-3D46-B3F1-55A216FCD523}" srcOrd="2" destOrd="0" presId="urn:microsoft.com/office/officeart/2005/8/layout/StepDownProcess"/>
    <dgm:cxn modelId="{D7299D43-B559-234F-B2F8-4FA598A997CE}" type="presParOf" srcId="{D4C3097D-1EA6-384C-9F6A-863443467E07}" destId="{F6FDDEE1-E0CD-9348-827D-65A5A956329B}" srcOrd="3" destOrd="0" presId="urn:microsoft.com/office/officeart/2005/8/layout/StepDownProcess"/>
    <dgm:cxn modelId="{BFD3A429-3883-F24A-9810-CE7F91FA6A95}" type="presParOf" srcId="{D4C3097D-1EA6-384C-9F6A-863443467E07}" destId="{16EBA79A-178F-1F4B-98B0-2360F4DE9F7C}" srcOrd="4" destOrd="0" presId="urn:microsoft.com/office/officeart/2005/8/layout/StepDownProcess"/>
    <dgm:cxn modelId="{283725B9-7041-B344-9F4F-D129B5C2FC96}" type="presParOf" srcId="{16EBA79A-178F-1F4B-98B0-2360F4DE9F7C}" destId="{D2C938F3-07A2-7449-833F-58C05A36566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E41B40-9D91-964C-B380-19018D61E0CA}" type="doc">
      <dgm:prSet loTypeId="urn:microsoft.com/office/officeart/2005/8/layout/hList7" loCatId="" qsTypeId="urn:microsoft.com/office/officeart/2005/8/quickstyle/simple4" qsCatId="simple" csTypeId="urn:microsoft.com/office/officeart/2005/8/colors/accent1_2" csCatId="accent1" phldr="1"/>
      <dgm:spPr/>
    </dgm:pt>
    <dgm:pt modelId="{E2F167B5-4BD0-5E43-BF86-67E01ECA281A}">
      <dgm:prSet phldrT="[Text]"/>
      <dgm:spPr>
        <a:solidFill>
          <a:schemeClr val="bg1"/>
        </a:solidFill>
      </dgm:spPr>
      <dgm:t>
        <a:bodyPr/>
        <a:lstStyle/>
        <a:p>
          <a:r>
            <a:rPr lang="de-DE" dirty="0"/>
            <a:t>SenderS</a:t>
          </a:r>
        </a:p>
      </dgm:t>
    </dgm:pt>
    <dgm:pt modelId="{4D27D01A-D94D-7B48-8E82-923FD69506A2}" type="sibTrans" cxnId="{12A48B7F-002E-9E48-BECA-8ADB9D58A146}">
      <dgm:prSet/>
      <dgm:spPr/>
      <dgm:t>
        <a:bodyPr/>
        <a:lstStyle/>
        <a:p>
          <a:endParaRPr lang="de-DE"/>
        </a:p>
      </dgm:t>
    </dgm:pt>
    <dgm:pt modelId="{9222A0DD-36E8-7B48-853E-21D4485FC3F8}" type="parTrans" cxnId="{12A48B7F-002E-9E48-BECA-8ADB9D58A146}">
      <dgm:prSet/>
      <dgm:spPr/>
      <dgm:t>
        <a:bodyPr/>
        <a:lstStyle/>
        <a:p>
          <a:endParaRPr lang="de-DE"/>
        </a:p>
      </dgm:t>
    </dgm:pt>
    <dgm:pt modelId="{507E2F3C-F917-D14B-AC53-CD5866D4F19E}" type="pres">
      <dgm:prSet presAssocID="{B2E41B40-9D91-964C-B380-19018D61E0CA}" presName="Name0" presStyleCnt="0">
        <dgm:presLayoutVars>
          <dgm:dir/>
          <dgm:resizeHandles val="exact"/>
        </dgm:presLayoutVars>
      </dgm:prSet>
      <dgm:spPr/>
    </dgm:pt>
    <dgm:pt modelId="{AA6570F2-FB70-2145-A85F-7E876651FA40}" type="pres">
      <dgm:prSet presAssocID="{B2E41B40-9D91-964C-B380-19018D61E0CA}" presName="fgShape" presStyleLbl="fgShp" presStyleIdx="0" presStyleCnt="1"/>
      <dgm:spPr>
        <a:solidFill>
          <a:srgbClr val="0A6BB2"/>
        </a:solidFill>
      </dgm:spPr>
    </dgm:pt>
    <dgm:pt modelId="{D7C5FC80-92E1-1B45-A14D-FE9599D2B99C}" type="pres">
      <dgm:prSet presAssocID="{B2E41B40-9D91-964C-B380-19018D61E0CA}" presName="linComp" presStyleCnt="0"/>
      <dgm:spPr/>
    </dgm:pt>
    <dgm:pt modelId="{032FBB32-5EA3-0F48-9A5C-3DFCD056EEDC}" type="pres">
      <dgm:prSet presAssocID="{E2F167B5-4BD0-5E43-BF86-67E01ECA281A}" presName="compNode" presStyleCnt="0"/>
      <dgm:spPr/>
    </dgm:pt>
    <dgm:pt modelId="{D951B711-6120-564A-97EB-DB0C46833C15}" type="pres">
      <dgm:prSet presAssocID="{E2F167B5-4BD0-5E43-BF86-67E01ECA281A}" presName="bkgdShape" presStyleLbl="node1" presStyleIdx="0" presStyleCnt="1" custLinFactNeighborX="-4750" custLinFactNeighborY="1920"/>
      <dgm:spPr/>
    </dgm:pt>
    <dgm:pt modelId="{DB1C4AEB-5232-A242-97F1-6FB070D22BE2}" type="pres">
      <dgm:prSet presAssocID="{E2F167B5-4BD0-5E43-BF86-67E01ECA281A}" presName="nodeTx" presStyleLbl="node1" presStyleIdx="0" presStyleCnt="1">
        <dgm:presLayoutVars>
          <dgm:bulletEnabled val="1"/>
        </dgm:presLayoutVars>
      </dgm:prSet>
      <dgm:spPr/>
    </dgm:pt>
    <dgm:pt modelId="{DB491103-76D9-414A-ADB2-485B08F4B504}" type="pres">
      <dgm:prSet presAssocID="{E2F167B5-4BD0-5E43-BF86-67E01ECA281A}" presName="invisiNode" presStyleLbl="node1" presStyleIdx="0" presStyleCnt="1"/>
      <dgm:spPr/>
    </dgm:pt>
    <dgm:pt modelId="{288B5DF0-B2B8-B24B-B71A-EB4A4FDE28EB}" type="pres">
      <dgm:prSet presAssocID="{E2F167B5-4BD0-5E43-BF86-67E01ECA281A}" presName="imagNode" presStyleLbl="fgImgPlace1" presStyleIdx="0" presStyleCnt="1" custScaleX="100366" custScaleY="77750" custLinFactX="100000" custLinFactY="-831" custLinFactNeighborX="129051" custLinFactNeighborY="-100000"/>
      <dgm:spPr/>
    </dgm:pt>
  </dgm:ptLst>
  <dgm:cxnLst>
    <dgm:cxn modelId="{B7B2D20A-AE5F-E640-A8D0-559AF2FF5FFC}" type="presOf" srcId="{E2F167B5-4BD0-5E43-BF86-67E01ECA281A}" destId="{DB1C4AEB-5232-A242-97F1-6FB070D22BE2}" srcOrd="1" destOrd="0" presId="urn:microsoft.com/office/officeart/2005/8/layout/hList7"/>
    <dgm:cxn modelId="{3FEBD82F-017B-8648-BDC9-74031F81BF7B}" type="presOf" srcId="{E2F167B5-4BD0-5E43-BF86-67E01ECA281A}" destId="{D951B711-6120-564A-97EB-DB0C46833C15}" srcOrd="0" destOrd="0" presId="urn:microsoft.com/office/officeart/2005/8/layout/hList7"/>
    <dgm:cxn modelId="{4751AC49-2501-D74B-B2E1-2A7F29BC59EA}" type="presOf" srcId="{B2E41B40-9D91-964C-B380-19018D61E0CA}" destId="{507E2F3C-F917-D14B-AC53-CD5866D4F19E}" srcOrd="0" destOrd="0" presId="urn:microsoft.com/office/officeart/2005/8/layout/hList7"/>
    <dgm:cxn modelId="{12A48B7F-002E-9E48-BECA-8ADB9D58A146}" srcId="{B2E41B40-9D91-964C-B380-19018D61E0CA}" destId="{E2F167B5-4BD0-5E43-BF86-67E01ECA281A}" srcOrd="0" destOrd="0" parTransId="{9222A0DD-36E8-7B48-853E-21D4485FC3F8}" sibTransId="{4D27D01A-D94D-7B48-8E82-923FD69506A2}"/>
    <dgm:cxn modelId="{8ECA050F-9B8C-BC41-BE00-01B0B473E007}" type="presParOf" srcId="{507E2F3C-F917-D14B-AC53-CD5866D4F19E}" destId="{AA6570F2-FB70-2145-A85F-7E876651FA40}" srcOrd="0" destOrd="0" presId="urn:microsoft.com/office/officeart/2005/8/layout/hList7"/>
    <dgm:cxn modelId="{603534C8-C639-C544-B3CB-030C26ED8DE0}" type="presParOf" srcId="{507E2F3C-F917-D14B-AC53-CD5866D4F19E}" destId="{D7C5FC80-92E1-1B45-A14D-FE9599D2B99C}" srcOrd="1" destOrd="0" presId="urn:microsoft.com/office/officeart/2005/8/layout/hList7"/>
    <dgm:cxn modelId="{C8E25A9A-E8E2-FB4E-B89A-D4FC2927BE20}" type="presParOf" srcId="{D7C5FC80-92E1-1B45-A14D-FE9599D2B99C}" destId="{032FBB32-5EA3-0F48-9A5C-3DFCD056EEDC}" srcOrd="0" destOrd="0" presId="urn:microsoft.com/office/officeart/2005/8/layout/hList7"/>
    <dgm:cxn modelId="{CD0B9161-6950-8949-A97B-4E5C1DAF4E45}" type="presParOf" srcId="{032FBB32-5EA3-0F48-9A5C-3DFCD056EEDC}" destId="{D951B711-6120-564A-97EB-DB0C46833C15}" srcOrd="0" destOrd="0" presId="urn:microsoft.com/office/officeart/2005/8/layout/hList7"/>
    <dgm:cxn modelId="{7263C06C-A28E-E84D-9DAF-5084BE5DB857}" type="presParOf" srcId="{032FBB32-5EA3-0F48-9A5C-3DFCD056EEDC}" destId="{DB1C4AEB-5232-A242-97F1-6FB070D22BE2}" srcOrd="1" destOrd="0" presId="urn:microsoft.com/office/officeart/2005/8/layout/hList7"/>
    <dgm:cxn modelId="{CECCCAFA-8792-3847-8E8C-B8D27942DB99}" type="presParOf" srcId="{032FBB32-5EA3-0F48-9A5C-3DFCD056EEDC}" destId="{DB491103-76D9-414A-ADB2-485B08F4B504}" srcOrd="2" destOrd="0" presId="urn:microsoft.com/office/officeart/2005/8/layout/hList7"/>
    <dgm:cxn modelId="{56CDC2B7-BC93-584D-992A-67E81DAFBC34}" type="presParOf" srcId="{032FBB32-5EA3-0F48-9A5C-3DFCD056EEDC}" destId="{288B5DF0-B2B8-B24B-B71A-EB4A4FDE28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A900A3-CF4A-8D49-A9EF-5DA735A2B5F7}" type="doc">
      <dgm:prSet loTypeId="urn:microsoft.com/office/officeart/2008/layout/CircularPictureCallout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88D73FD-96E8-3544-96DA-B93B8681C6D6}">
      <dgm:prSet/>
      <dgm:spPr/>
      <dgm:t>
        <a:bodyPr/>
        <a:lstStyle/>
        <a:p>
          <a:r>
            <a:rPr lang="de-DE" dirty="0"/>
            <a:t>KOMMUNIKATION IM</a:t>
          </a:r>
          <a:r>
            <a:rPr lang="de-DE" baseline="0" dirty="0"/>
            <a:t> WEB -unabhängig von...</a:t>
          </a:r>
          <a:endParaRPr lang="de-DE" dirty="0"/>
        </a:p>
      </dgm:t>
    </dgm:pt>
    <dgm:pt modelId="{F6C5EE32-196A-E54B-A341-C0A36FEBBA26}" type="parTrans" cxnId="{1A0C33F4-A0C5-8A48-B1FA-ED625465F30D}">
      <dgm:prSet/>
      <dgm:spPr/>
      <dgm:t>
        <a:bodyPr/>
        <a:lstStyle/>
        <a:p>
          <a:endParaRPr lang="de-DE"/>
        </a:p>
      </dgm:t>
    </dgm:pt>
    <dgm:pt modelId="{67EE453C-9D21-7545-9151-B5A9DA32CB05}" type="sibTrans" cxnId="{1A0C33F4-A0C5-8A48-B1FA-ED625465F30D}">
      <dgm:prSet/>
      <dgm:spPr>
        <a:solidFill>
          <a:srgbClr val="0A6BB2"/>
        </a:solidFill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de-DE"/>
        </a:p>
      </dgm:t>
    </dgm:pt>
    <dgm:pt modelId="{BD281D0F-53D1-294C-B3C2-B6860F8D9351}">
      <dgm:prSet phldrT="[Text]"/>
      <dgm:spPr/>
      <dgm:t>
        <a:bodyPr/>
        <a:lstStyle/>
        <a:p>
          <a:r>
            <a:rPr lang="de-DE" b="1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Reihen-folge</a:t>
          </a:r>
        </a:p>
      </dgm:t>
    </dgm:pt>
    <dgm:pt modelId="{5BC27D27-6142-2346-B2F5-902414518AC5}" type="parTrans" cxnId="{BED70C61-2958-6545-807E-6A744FDDC330}">
      <dgm:prSet/>
      <dgm:spPr/>
      <dgm:t>
        <a:bodyPr/>
        <a:lstStyle/>
        <a:p>
          <a:endParaRPr lang="de-DE"/>
        </a:p>
      </dgm:t>
    </dgm:pt>
    <dgm:pt modelId="{A3041943-4A22-034C-999B-B4F8C6BDFD8B}" type="sibTrans" cxnId="{BED70C61-2958-6545-807E-6A744FDDC330}">
      <dgm:prSet/>
      <dgm:spPr>
        <a:solidFill>
          <a:srgbClr val="0A6BB2">
            <a:alpha val="35000"/>
          </a:srgbClr>
        </a:solidFill>
      </dgm:spPr>
      <dgm:t>
        <a:bodyPr/>
        <a:lstStyle/>
        <a:p>
          <a:endParaRPr lang="de-DE"/>
        </a:p>
      </dgm:t>
    </dgm:pt>
    <dgm:pt modelId="{3B06C95E-3E01-1446-9C16-98175CA876AF}">
      <dgm:prSet phldrT="[Text]" custT="1"/>
      <dgm:spPr/>
      <dgm:t>
        <a:bodyPr/>
        <a:lstStyle/>
        <a:p>
          <a:r>
            <a:rPr lang="de-DE" sz="2800" b="1" dirty="0">
              <a:latin typeface="Avenir Book" charset="0"/>
              <a:ea typeface="Avenir Book" charset="0"/>
              <a:cs typeface="Avenir Book" charset="0"/>
            </a:rPr>
            <a:t>Zeit</a:t>
          </a:r>
        </a:p>
      </dgm:t>
    </dgm:pt>
    <dgm:pt modelId="{19E4B9FB-3877-AD4A-918A-FDFA0ECF2F79}" type="sibTrans" cxnId="{771020BF-A6AF-7144-B780-DC605E23F23E}">
      <dgm:prSet/>
      <dgm:spPr>
        <a:solidFill>
          <a:srgbClr val="0A6BB2">
            <a:alpha val="35000"/>
          </a:srgbClr>
        </a:solidFill>
      </dgm:spPr>
      <dgm:t>
        <a:bodyPr/>
        <a:lstStyle/>
        <a:p>
          <a:endParaRPr lang="de-DE"/>
        </a:p>
      </dgm:t>
    </dgm:pt>
    <dgm:pt modelId="{09B8D8A7-0D0F-D441-8C0C-0EF01609185C}" type="parTrans" cxnId="{771020BF-A6AF-7144-B780-DC605E23F23E}">
      <dgm:prSet/>
      <dgm:spPr/>
      <dgm:t>
        <a:bodyPr/>
        <a:lstStyle/>
        <a:p>
          <a:endParaRPr lang="de-DE"/>
        </a:p>
      </dgm:t>
    </dgm:pt>
    <dgm:pt modelId="{E0231323-245A-434C-8CF5-9A577889FABB}">
      <dgm:prSet custT="1"/>
      <dgm:spPr/>
      <dgm:t>
        <a:bodyPr/>
        <a:lstStyle/>
        <a:p>
          <a:r>
            <a:rPr lang="de-DE" sz="2800" dirty="0"/>
            <a:t>Raum</a:t>
          </a:r>
        </a:p>
      </dgm:t>
    </dgm:pt>
    <dgm:pt modelId="{28D2AFA3-C86A-1146-AA60-832944FF11A3}" type="parTrans" cxnId="{03229092-C6E3-FC47-9142-6761692692EA}">
      <dgm:prSet/>
      <dgm:spPr/>
    </dgm:pt>
    <dgm:pt modelId="{278B7270-F189-B94D-A9AB-CBC239511062}" type="sibTrans" cxnId="{03229092-C6E3-FC47-9142-6761692692EA}">
      <dgm:prSet/>
      <dgm:spPr/>
      <dgm:t>
        <a:bodyPr/>
        <a:lstStyle/>
        <a:p>
          <a:endParaRPr lang="de-DE"/>
        </a:p>
      </dgm:t>
    </dgm:pt>
    <dgm:pt modelId="{FE9C105F-8D27-7A44-A34A-EE887953EEB4}" type="pres">
      <dgm:prSet presAssocID="{95A900A3-CF4A-8D49-A9EF-5DA735A2B5F7}" presName="Name0" presStyleCnt="0">
        <dgm:presLayoutVars>
          <dgm:chMax val="7"/>
          <dgm:chPref val="7"/>
          <dgm:dir/>
        </dgm:presLayoutVars>
      </dgm:prSet>
      <dgm:spPr/>
    </dgm:pt>
    <dgm:pt modelId="{96E832D9-769C-AE44-A051-3931E7765205}" type="pres">
      <dgm:prSet presAssocID="{95A900A3-CF4A-8D49-A9EF-5DA735A2B5F7}" presName="Name1" presStyleCnt="0"/>
      <dgm:spPr/>
    </dgm:pt>
    <dgm:pt modelId="{766E22AD-66EE-C848-B2AF-F137E11B4AE0}" type="pres">
      <dgm:prSet presAssocID="{67EE453C-9D21-7545-9151-B5A9DA32CB05}" presName="picture_1" presStyleCnt="0"/>
      <dgm:spPr/>
    </dgm:pt>
    <dgm:pt modelId="{55070F16-82EC-AF48-9011-4709259CF757}" type="pres">
      <dgm:prSet presAssocID="{67EE453C-9D21-7545-9151-B5A9DA32CB05}" presName="pictureRepeatNode" presStyleLbl="alignImgPlace1" presStyleIdx="0" presStyleCnt="4"/>
      <dgm:spPr/>
    </dgm:pt>
    <dgm:pt modelId="{22841A54-DA9A-E349-859E-046B9189FE7B}" type="pres">
      <dgm:prSet presAssocID="{E88D73FD-96E8-3544-96DA-B93B8681C6D6}" presName="text_1" presStyleLbl="node1" presStyleIdx="0" presStyleCnt="0" custLinFactNeighborX="-651" custLinFactNeighborY="-73156">
        <dgm:presLayoutVars>
          <dgm:bulletEnabled val="1"/>
        </dgm:presLayoutVars>
      </dgm:prSet>
      <dgm:spPr/>
    </dgm:pt>
    <dgm:pt modelId="{000DFCE5-9BED-7843-A901-04B3309C24A0}" type="pres">
      <dgm:prSet presAssocID="{19E4B9FB-3877-AD4A-918A-FDFA0ECF2F79}" presName="picture_2" presStyleCnt="0"/>
      <dgm:spPr/>
    </dgm:pt>
    <dgm:pt modelId="{6A51411B-BBD1-3E43-BD27-ED401B8C97AC}" type="pres">
      <dgm:prSet presAssocID="{19E4B9FB-3877-AD4A-918A-FDFA0ECF2F79}" presName="pictureRepeatNode" presStyleLbl="alignImgPlace1" presStyleIdx="1" presStyleCnt="4" custScaleX="112290" custScaleY="107638" custLinFactNeighborX="59722" custLinFactNeighborY="-4166"/>
      <dgm:spPr/>
    </dgm:pt>
    <dgm:pt modelId="{C4C91B8B-085F-E74F-BCF6-EE642B78F57F}" type="pres">
      <dgm:prSet presAssocID="{3B06C95E-3E01-1446-9C16-98175CA876AF}" presName="line_2" presStyleLbl="parChTrans1D1" presStyleIdx="0" presStyleCnt="3"/>
      <dgm:spPr/>
    </dgm:pt>
    <dgm:pt modelId="{1509F67D-1B9C-7346-806F-3E33EFB5ABE0}" type="pres">
      <dgm:prSet presAssocID="{3B06C95E-3E01-1446-9C16-98175CA876AF}" presName="textparent_2" presStyleLbl="node1" presStyleIdx="0" presStyleCnt="0"/>
      <dgm:spPr/>
    </dgm:pt>
    <dgm:pt modelId="{D06C6136-6469-0642-A564-01C3608EF1DA}" type="pres">
      <dgm:prSet presAssocID="{3B06C95E-3E01-1446-9C16-98175CA876AF}" presName="text_2" presStyleLbl="revTx" presStyleIdx="0" presStyleCnt="3" custLinFactNeighborX="-42064" custLinFactNeighborY="-1471">
        <dgm:presLayoutVars>
          <dgm:bulletEnabled val="1"/>
        </dgm:presLayoutVars>
      </dgm:prSet>
      <dgm:spPr/>
    </dgm:pt>
    <dgm:pt modelId="{F7C84305-8A52-F140-89E3-AA6C5A7C7C80}" type="pres">
      <dgm:prSet presAssocID="{278B7270-F189-B94D-A9AB-CBC239511062}" presName="picture_3" presStyleCnt="0"/>
      <dgm:spPr/>
    </dgm:pt>
    <dgm:pt modelId="{1844BDC9-559D-674A-B90D-AF67E9281CDC}" type="pres">
      <dgm:prSet presAssocID="{278B7270-F189-B94D-A9AB-CBC239511062}" presName="pictureRepeatNode" presStyleLbl="alignImgPlace1" presStyleIdx="2" presStyleCnt="4" custLinFactNeighborX="-1250" custLinFactNeighborY="-7353"/>
      <dgm:spPr/>
    </dgm:pt>
    <dgm:pt modelId="{0FD9216B-64EB-B447-95AF-0FD70C6469AF}" type="pres">
      <dgm:prSet presAssocID="{E0231323-245A-434C-8CF5-9A577889FABB}" presName="line_3" presStyleLbl="parChTrans1D1" presStyleIdx="1" presStyleCnt="3"/>
      <dgm:spPr/>
    </dgm:pt>
    <dgm:pt modelId="{A71818FA-A7E5-C24A-8F60-304F4E4ED2FA}" type="pres">
      <dgm:prSet presAssocID="{E0231323-245A-434C-8CF5-9A577889FABB}" presName="textparent_3" presStyleLbl="node1" presStyleIdx="0" presStyleCnt="0"/>
      <dgm:spPr/>
    </dgm:pt>
    <dgm:pt modelId="{4910D9C9-2199-1342-969D-76B34437D3CC}" type="pres">
      <dgm:prSet presAssocID="{E0231323-245A-434C-8CF5-9A577889FABB}" presName="text_3" presStyleLbl="revTx" presStyleIdx="1" presStyleCnt="3" custLinFactX="-1391" custLinFactNeighborX="-100000" custLinFactNeighborY="-5882">
        <dgm:presLayoutVars>
          <dgm:bulletEnabled val="1"/>
        </dgm:presLayoutVars>
      </dgm:prSet>
      <dgm:spPr/>
    </dgm:pt>
    <dgm:pt modelId="{5BB7DE0F-80A4-C745-8338-C9931BFD7D88}" type="pres">
      <dgm:prSet presAssocID="{A3041943-4A22-034C-999B-B4F8C6BDFD8B}" presName="picture_4" presStyleCnt="0"/>
      <dgm:spPr/>
    </dgm:pt>
    <dgm:pt modelId="{5FD7355E-052F-F14D-AAB1-FE1F4A2C3CC4}" type="pres">
      <dgm:prSet presAssocID="{A3041943-4A22-034C-999B-B4F8C6BDFD8B}" presName="pictureRepeatNode" presStyleLbl="alignImgPlace1" presStyleIdx="3" presStyleCnt="4" custScaleX="122334" custScaleY="125175" custLinFactNeighborX="61883" custLinFactNeighborY="1389"/>
      <dgm:spPr/>
    </dgm:pt>
    <dgm:pt modelId="{D271B5F5-B7DC-1D44-9599-149E0EC0F2F3}" type="pres">
      <dgm:prSet presAssocID="{BD281D0F-53D1-294C-B3C2-B6860F8D9351}" presName="line_4" presStyleLbl="parChTrans1D1" presStyleIdx="2" presStyleCnt="3"/>
      <dgm:spPr/>
    </dgm:pt>
    <dgm:pt modelId="{1DF87D5E-FAE1-9F4C-AD59-0C1C88528070}" type="pres">
      <dgm:prSet presAssocID="{BD281D0F-53D1-294C-B3C2-B6860F8D9351}" presName="textparent_4" presStyleLbl="node1" presStyleIdx="0" presStyleCnt="0"/>
      <dgm:spPr/>
    </dgm:pt>
    <dgm:pt modelId="{FC153F74-D242-4B40-AAE2-90EFC0545A44}" type="pres">
      <dgm:prSet presAssocID="{BD281D0F-53D1-294C-B3C2-B6860F8D9351}" presName="text_4" presStyleLbl="revTx" presStyleIdx="2" presStyleCnt="3" custLinFactNeighborX="-42702" custLinFactNeighborY="-1471">
        <dgm:presLayoutVars>
          <dgm:bulletEnabled val="1"/>
        </dgm:presLayoutVars>
      </dgm:prSet>
      <dgm:spPr/>
    </dgm:pt>
  </dgm:ptLst>
  <dgm:cxnLst>
    <dgm:cxn modelId="{554AAE00-544C-0A4B-A5C2-9197794473DF}" type="presOf" srcId="{A3041943-4A22-034C-999B-B4F8C6BDFD8B}" destId="{5FD7355E-052F-F14D-AAB1-FE1F4A2C3CC4}" srcOrd="0" destOrd="0" presId="urn:microsoft.com/office/officeart/2008/layout/CircularPictureCallout"/>
    <dgm:cxn modelId="{F8980D1C-F1A8-7F41-899D-FF6B450FE434}" type="presOf" srcId="{95A900A3-CF4A-8D49-A9EF-5DA735A2B5F7}" destId="{FE9C105F-8D27-7A44-A34A-EE887953EEB4}" srcOrd="0" destOrd="0" presId="urn:microsoft.com/office/officeart/2008/layout/CircularPictureCallout"/>
    <dgm:cxn modelId="{A54DEC20-19D3-2141-945B-7DD53F44A863}" type="presOf" srcId="{19E4B9FB-3877-AD4A-918A-FDFA0ECF2F79}" destId="{6A51411B-BBD1-3E43-BD27-ED401B8C97AC}" srcOrd="0" destOrd="0" presId="urn:microsoft.com/office/officeart/2008/layout/CircularPictureCallout"/>
    <dgm:cxn modelId="{5DB20D23-66BD-AF4E-94FD-5D363CEE8452}" type="presOf" srcId="{E0231323-245A-434C-8CF5-9A577889FABB}" destId="{4910D9C9-2199-1342-969D-76B34437D3CC}" srcOrd="0" destOrd="0" presId="urn:microsoft.com/office/officeart/2008/layout/CircularPictureCallout"/>
    <dgm:cxn modelId="{002AD725-BE10-3B48-B31D-810A7D3A9359}" type="presOf" srcId="{67EE453C-9D21-7545-9151-B5A9DA32CB05}" destId="{55070F16-82EC-AF48-9011-4709259CF757}" srcOrd="0" destOrd="0" presId="urn:microsoft.com/office/officeart/2008/layout/CircularPictureCallout"/>
    <dgm:cxn modelId="{3946E15C-AF2A-EF45-B4E5-2704D3FBBDD0}" type="presOf" srcId="{E88D73FD-96E8-3544-96DA-B93B8681C6D6}" destId="{22841A54-DA9A-E349-859E-046B9189FE7B}" srcOrd="0" destOrd="0" presId="urn:microsoft.com/office/officeart/2008/layout/CircularPictureCallout"/>
    <dgm:cxn modelId="{BED70C61-2958-6545-807E-6A744FDDC330}" srcId="{95A900A3-CF4A-8D49-A9EF-5DA735A2B5F7}" destId="{BD281D0F-53D1-294C-B3C2-B6860F8D9351}" srcOrd="3" destOrd="0" parTransId="{5BC27D27-6142-2346-B2F5-902414518AC5}" sibTransId="{A3041943-4A22-034C-999B-B4F8C6BDFD8B}"/>
    <dgm:cxn modelId="{92F4FD79-9E1F-D84F-9168-2B6256E5B051}" type="presOf" srcId="{278B7270-F189-B94D-A9AB-CBC239511062}" destId="{1844BDC9-559D-674A-B90D-AF67E9281CDC}" srcOrd="0" destOrd="0" presId="urn:microsoft.com/office/officeart/2008/layout/CircularPictureCallout"/>
    <dgm:cxn modelId="{03229092-C6E3-FC47-9142-6761692692EA}" srcId="{95A900A3-CF4A-8D49-A9EF-5DA735A2B5F7}" destId="{E0231323-245A-434C-8CF5-9A577889FABB}" srcOrd="2" destOrd="0" parTransId="{28D2AFA3-C86A-1146-AA60-832944FF11A3}" sibTransId="{278B7270-F189-B94D-A9AB-CBC239511062}"/>
    <dgm:cxn modelId="{771020BF-A6AF-7144-B780-DC605E23F23E}" srcId="{95A900A3-CF4A-8D49-A9EF-5DA735A2B5F7}" destId="{3B06C95E-3E01-1446-9C16-98175CA876AF}" srcOrd="1" destOrd="0" parTransId="{09B8D8A7-0D0F-D441-8C0C-0EF01609185C}" sibTransId="{19E4B9FB-3877-AD4A-918A-FDFA0ECF2F79}"/>
    <dgm:cxn modelId="{A471A3BF-A1FD-9C44-BFA6-906E93F9EFD7}" type="presOf" srcId="{3B06C95E-3E01-1446-9C16-98175CA876AF}" destId="{D06C6136-6469-0642-A564-01C3608EF1DA}" srcOrd="0" destOrd="0" presId="urn:microsoft.com/office/officeart/2008/layout/CircularPictureCallout"/>
    <dgm:cxn modelId="{52E987C4-3405-5645-B57B-E2E3376EC9C3}" type="presOf" srcId="{BD281D0F-53D1-294C-B3C2-B6860F8D9351}" destId="{FC153F74-D242-4B40-AAE2-90EFC0545A44}" srcOrd="0" destOrd="0" presId="urn:microsoft.com/office/officeart/2008/layout/CircularPictureCallout"/>
    <dgm:cxn modelId="{1A0C33F4-A0C5-8A48-B1FA-ED625465F30D}" srcId="{95A900A3-CF4A-8D49-A9EF-5DA735A2B5F7}" destId="{E88D73FD-96E8-3544-96DA-B93B8681C6D6}" srcOrd="0" destOrd="0" parTransId="{F6C5EE32-196A-E54B-A341-C0A36FEBBA26}" sibTransId="{67EE453C-9D21-7545-9151-B5A9DA32CB05}"/>
    <dgm:cxn modelId="{CB3EDF85-D3CC-C844-A5C5-29B8F8AAE876}" type="presParOf" srcId="{FE9C105F-8D27-7A44-A34A-EE887953EEB4}" destId="{96E832D9-769C-AE44-A051-3931E7765205}" srcOrd="0" destOrd="0" presId="urn:microsoft.com/office/officeart/2008/layout/CircularPictureCallout"/>
    <dgm:cxn modelId="{073A4B28-9D08-8D48-8756-BBE3B4FBACC1}" type="presParOf" srcId="{96E832D9-769C-AE44-A051-3931E7765205}" destId="{766E22AD-66EE-C848-B2AF-F137E11B4AE0}" srcOrd="0" destOrd="0" presId="urn:microsoft.com/office/officeart/2008/layout/CircularPictureCallout"/>
    <dgm:cxn modelId="{4489FC12-ED91-8044-9202-864158F25645}" type="presParOf" srcId="{766E22AD-66EE-C848-B2AF-F137E11B4AE0}" destId="{55070F16-82EC-AF48-9011-4709259CF757}" srcOrd="0" destOrd="0" presId="urn:microsoft.com/office/officeart/2008/layout/CircularPictureCallout"/>
    <dgm:cxn modelId="{2F5F656C-B294-2447-AE68-F2AEA8DEC5EF}" type="presParOf" srcId="{96E832D9-769C-AE44-A051-3931E7765205}" destId="{22841A54-DA9A-E349-859E-046B9189FE7B}" srcOrd="1" destOrd="0" presId="urn:microsoft.com/office/officeart/2008/layout/CircularPictureCallout"/>
    <dgm:cxn modelId="{24CE36E4-8ED4-504A-A918-EA07397A1115}" type="presParOf" srcId="{96E832D9-769C-AE44-A051-3931E7765205}" destId="{000DFCE5-9BED-7843-A901-04B3309C24A0}" srcOrd="2" destOrd="0" presId="urn:microsoft.com/office/officeart/2008/layout/CircularPictureCallout"/>
    <dgm:cxn modelId="{360236EE-EE6E-4843-A537-FA84EFCA0C42}" type="presParOf" srcId="{000DFCE5-9BED-7843-A901-04B3309C24A0}" destId="{6A51411B-BBD1-3E43-BD27-ED401B8C97AC}" srcOrd="0" destOrd="0" presId="urn:microsoft.com/office/officeart/2008/layout/CircularPictureCallout"/>
    <dgm:cxn modelId="{11FB0A5D-D052-344E-9532-AB1005B06E2F}" type="presParOf" srcId="{96E832D9-769C-AE44-A051-3931E7765205}" destId="{C4C91B8B-085F-E74F-BCF6-EE642B78F57F}" srcOrd="3" destOrd="0" presId="urn:microsoft.com/office/officeart/2008/layout/CircularPictureCallout"/>
    <dgm:cxn modelId="{A2AB2EA8-5F22-7345-82A8-3E2C19087E82}" type="presParOf" srcId="{96E832D9-769C-AE44-A051-3931E7765205}" destId="{1509F67D-1B9C-7346-806F-3E33EFB5ABE0}" srcOrd="4" destOrd="0" presId="urn:microsoft.com/office/officeart/2008/layout/CircularPictureCallout"/>
    <dgm:cxn modelId="{CEEF0083-F29B-4F4E-BDE4-DD86C4F96B16}" type="presParOf" srcId="{1509F67D-1B9C-7346-806F-3E33EFB5ABE0}" destId="{D06C6136-6469-0642-A564-01C3608EF1DA}" srcOrd="0" destOrd="0" presId="urn:microsoft.com/office/officeart/2008/layout/CircularPictureCallout"/>
    <dgm:cxn modelId="{640B751F-6FC4-3547-BC22-49D0B51A68CC}" type="presParOf" srcId="{96E832D9-769C-AE44-A051-3931E7765205}" destId="{F7C84305-8A52-F140-89E3-AA6C5A7C7C80}" srcOrd="5" destOrd="0" presId="urn:microsoft.com/office/officeart/2008/layout/CircularPictureCallout"/>
    <dgm:cxn modelId="{54D34B62-1FC5-474A-80F8-9FA08AF6C7B8}" type="presParOf" srcId="{F7C84305-8A52-F140-89E3-AA6C5A7C7C80}" destId="{1844BDC9-559D-674A-B90D-AF67E9281CDC}" srcOrd="0" destOrd="0" presId="urn:microsoft.com/office/officeart/2008/layout/CircularPictureCallout"/>
    <dgm:cxn modelId="{B6BFFA8E-8DF7-DA49-8BF3-6564942C87DD}" type="presParOf" srcId="{96E832D9-769C-AE44-A051-3931E7765205}" destId="{0FD9216B-64EB-B447-95AF-0FD70C6469AF}" srcOrd="6" destOrd="0" presId="urn:microsoft.com/office/officeart/2008/layout/CircularPictureCallout"/>
    <dgm:cxn modelId="{2D75CA26-B738-4A42-BCC0-39AACFCF2A98}" type="presParOf" srcId="{96E832D9-769C-AE44-A051-3931E7765205}" destId="{A71818FA-A7E5-C24A-8F60-304F4E4ED2FA}" srcOrd="7" destOrd="0" presId="urn:microsoft.com/office/officeart/2008/layout/CircularPictureCallout"/>
    <dgm:cxn modelId="{F934869A-E8CE-7244-B37E-A36B15E9A608}" type="presParOf" srcId="{A71818FA-A7E5-C24A-8F60-304F4E4ED2FA}" destId="{4910D9C9-2199-1342-969D-76B34437D3CC}" srcOrd="0" destOrd="0" presId="urn:microsoft.com/office/officeart/2008/layout/CircularPictureCallout"/>
    <dgm:cxn modelId="{EA6D0BC2-72B1-0847-8364-FA4038F30075}" type="presParOf" srcId="{96E832D9-769C-AE44-A051-3931E7765205}" destId="{5BB7DE0F-80A4-C745-8338-C9931BFD7D88}" srcOrd="8" destOrd="0" presId="urn:microsoft.com/office/officeart/2008/layout/CircularPictureCallout"/>
    <dgm:cxn modelId="{158449D3-4ACE-A341-81CA-CD3A3C9CFFFC}" type="presParOf" srcId="{5BB7DE0F-80A4-C745-8338-C9931BFD7D88}" destId="{5FD7355E-052F-F14D-AAB1-FE1F4A2C3CC4}" srcOrd="0" destOrd="0" presId="urn:microsoft.com/office/officeart/2008/layout/CircularPictureCallout"/>
    <dgm:cxn modelId="{5158783E-E8A0-9A42-AFB8-AE3470E9BC57}" type="presParOf" srcId="{96E832D9-769C-AE44-A051-3931E7765205}" destId="{D271B5F5-B7DC-1D44-9599-149E0EC0F2F3}" srcOrd="9" destOrd="0" presId="urn:microsoft.com/office/officeart/2008/layout/CircularPictureCallout"/>
    <dgm:cxn modelId="{AA98C1FF-E8E6-B441-ACF4-93241D8092AA}" type="presParOf" srcId="{96E832D9-769C-AE44-A051-3931E7765205}" destId="{1DF87D5E-FAE1-9F4C-AD59-0C1C88528070}" srcOrd="10" destOrd="0" presId="urn:microsoft.com/office/officeart/2008/layout/CircularPictureCallout"/>
    <dgm:cxn modelId="{00AF882B-F00A-C745-B078-4BF27709FE02}" type="presParOf" srcId="{1DF87D5E-FAE1-9F4C-AD59-0C1C88528070}" destId="{FC153F74-D242-4B40-AAE2-90EFC0545A4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915A5D-1F27-F346-8296-19D310345CC2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9EAC954-90BF-B540-9D10-589B5B0662BB}">
      <dgm:prSet phldrT="[Text]" custT="1"/>
      <dgm:spPr/>
      <dgm:t>
        <a:bodyPr/>
        <a:lstStyle/>
        <a:p>
          <a:r>
            <a:rPr lang="de-DE" sz="2200" b="1" dirty="0">
              <a:solidFill>
                <a:schemeClr val="accent1"/>
              </a:solidFill>
              <a:latin typeface="Avenir Book" charset="0"/>
              <a:ea typeface="Avenir Book" charset="0"/>
              <a:cs typeface="Avenir Book" charset="0"/>
            </a:rPr>
            <a:t>Wirtschaftliche Zielsetzung</a:t>
          </a:r>
        </a:p>
      </dgm:t>
    </dgm:pt>
    <dgm:pt modelId="{C0F64B0E-6BA6-784E-8954-02A10023647B}" type="parTrans" cxnId="{535B0807-D086-9842-95B1-45C0251B92CB}">
      <dgm:prSet/>
      <dgm:spPr/>
      <dgm:t>
        <a:bodyPr/>
        <a:lstStyle/>
        <a:p>
          <a:endParaRPr lang="de-DE"/>
        </a:p>
      </dgm:t>
    </dgm:pt>
    <dgm:pt modelId="{A747B446-2F76-6940-865A-94CDC2E269F0}" type="sibTrans" cxnId="{535B0807-D086-9842-95B1-45C0251B92CB}">
      <dgm:prSet/>
      <dgm:spPr/>
      <dgm:t>
        <a:bodyPr/>
        <a:lstStyle/>
        <a:p>
          <a:endParaRPr lang="de-DE"/>
        </a:p>
      </dgm:t>
    </dgm:pt>
    <dgm:pt modelId="{6EDBE1EA-38D6-3E42-82EF-32044E26BFB8}">
      <dgm:prSet phldrT="[Text]" custT="1"/>
      <dgm:spPr/>
      <dgm:t>
        <a:bodyPr/>
        <a:lstStyle/>
        <a:p>
          <a:r>
            <a:rPr lang="de-DE" sz="2200" b="1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rPr>
            <a:t>Umsetzung der wirtschaftlichen</a:t>
          </a:r>
          <a:r>
            <a:rPr lang="de-DE" sz="2200" b="1" baseline="0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rPr>
            <a:t> Ziele im Rahmen der Technik,</a:t>
          </a:r>
          <a:br>
            <a:rPr lang="de-DE" sz="2200" b="1" baseline="0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rPr>
          </a:br>
          <a:r>
            <a:rPr lang="de-DE" sz="2200" b="1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rPr>
            <a:t>Erfolg</a:t>
          </a:r>
          <a:r>
            <a:rPr lang="de-DE" sz="2200" b="1" baseline="0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rPr>
            <a:t> im Web-Business</a:t>
          </a:r>
          <a:endParaRPr lang="de-DE" sz="2200" b="1" dirty="0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E6E04AB6-BEB9-B143-9882-88CBC138D3E5}" type="parTrans" cxnId="{289735D4-AA41-DC48-82B2-CD1E82BDE612}">
      <dgm:prSet/>
      <dgm:spPr/>
      <dgm:t>
        <a:bodyPr/>
        <a:lstStyle/>
        <a:p>
          <a:endParaRPr lang="de-DE"/>
        </a:p>
      </dgm:t>
    </dgm:pt>
    <dgm:pt modelId="{19B4F1D7-86DB-CA45-A8C4-1B594311EEF2}" type="sibTrans" cxnId="{289735D4-AA41-DC48-82B2-CD1E82BDE612}">
      <dgm:prSet/>
      <dgm:spPr/>
      <dgm:t>
        <a:bodyPr/>
        <a:lstStyle/>
        <a:p>
          <a:endParaRPr lang="de-DE"/>
        </a:p>
      </dgm:t>
    </dgm:pt>
    <dgm:pt modelId="{A1E3FC67-C521-3045-88E9-3E2A3F298B7A}">
      <dgm:prSet phldrT="[Text]" custT="1"/>
      <dgm:spPr/>
      <dgm:t>
        <a:bodyPr/>
        <a:lstStyle/>
        <a:p>
          <a:r>
            <a:rPr lang="de-DE" sz="2400" b="1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rPr>
            <a:t>Technik</a:t>
          </a:r>
          <a:endParaRPr lang="de-DE" sz="1300" b="1" dirty="0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EBFC1CDC-4B33-9E48-AE35-9260C17EC9D4}" type="sibTrans" cxnId="{1AE76E65-08E1-F84A-A918-F4964DE9289E}">
      <dgm:prSet/>
      <dgm:spPr/>
      <dgm:t>
        <a:bodyPr/>
        <a:lstStyle/>
        <a:p>
          <a:endParaRPr lang="de-DE"/>
        </a:p>
      </dgm:t>
    </dgm:pt>
    <dgm:pt modelId="{768EC269-6C05-6145-BACE-912BE82E0074}" type="parTrans" cxnId="{1AE76E65-08E1-F84A-A918-F4964DE9289E}">
      <dgm:prSet/>
      <dgm:spPr/>
      <dgm:t>
        <a:bodyPr/>
        <a:lstStyle/>
        <a:p>
          <a:endParaRPr lang="de-DE"/>
        </a:p>
      </dgm:t>
    </dgm:pt>
    <dgm:pt modelId="{41DA697D-2E4D-B74F-8FEB-29CC3EA74385}" type="pres">
      <dgm:prSet presAssocID="{9C915A5D-1F27-F346-8296-19D310345CC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2B63173-32BE-7649-A4DE-036422857B51}" type="pres">
      <dgm:prSet presAssocID="{A1E3FC67-C521-3045-88E9-3E2A3F298B7A}" presName="Accent1" presStyleCnt="0"/>
      <dgm:spPr/>
    </dgm:pt>
    <dgm:pt modelId="{79154392-555E-E04B-A8E1-A4C35CA93320}" type="pres">
      <dgm:prSet presAssocID="{A1E3FC67-C521-3045-88E9-3E2A3F298B7A}" presName="Accent" presStyleLbl="node1" presStyleIdx="0" presStyleCnt="3"/>
      <dgm:spPr>
        <a:solidFill>
          <a:srgbClr val="0A6BB2"/>
        </a:solidFill>
      </dgm:spPr>
    </dgm:pt>
    <dgm:pt modelId="{7383D664-0D37-CB44-B0FA-47F6A05CC376}" type="pres">
      <dgm:prSet presAssocID="{A1E3FC67-C521-3045-88E9-3E2A3F298B7A}" presName="Parent1" presStyleLbl="revTx" presStyleIdx="0" presStyleCnt="3" custScaleX="410219" custLinFactX="23559" custLinFactNeighborX="100000" custLinFactNeighborY="-12431">
        <dgm:presLayoutVars>
          <dgm:chMax val="1"/>
          <dgm:chPref val="1"/>
          <dgm:bulletEnabled val="1"/>
        </dgm:presLayoutVars>
      </dgm:prSet>
      <dgm:spPr/>
    </dgm:pt>
    <dgm:pt modelId="{F5825C6C-3D1B-BB4D-ACA9-EF116525D845}" type="pres">
      <dgm:prSet presAssocID="{89EAC954-90BF-B540-9D10-589B5B0662BB}" presName="Accent2" presStyleCnt="0"/>
      <dgm:spPr/>
    </dgm:pt>
    <dgm:pt modelId="{002DB5EF-ADE0-D340-BA0E-E01257939C5C}" type="pres">
      <dgm:prSet presAssocID="{89EAC954-90BF-B540-9D10-589B5B0662BB}" presName="Accent" presStyleLbl="node1" presStyleIdx="1" presStyleCnt="3"/>
      <dgm:spPr>
        <a:solidFill>
          <a:srgbClr val="0A6BB2">
            <a:alpha val="60000"/>
          </a:srgbClr>
        </a:solidFill>
      </dgm:spPr>
    </dgm:pt>
    <dgm:pt modelId="{D7E89388-2831-AD4E-B279-7A376B350D01}" type="pres">
      <dgm:prSet presAssocID="{89EAC954-90BF-B540-9D10-589B5B0662BB}" presName="Parent2" presStyleLbl="revTx" presStyleIdx="1" presStyleCnt="3" custScaleX="226373" custLinFactX="-48740" custLinFactNeighborX="-100000" custLinFactNeighborY="-5288">
        <dgm:presLayoutVars>
          <dgm:chMax val="1"/>
          <dgm:chPref val="1"/>
          <dgm:bulletEnabled val="1"/>
        </dgm:presLayoutVars>
      </dgm:prSet>
      <dgm:spPr/>
    </dgm:pt>
    <dgm:pt modelId="{56496B4C-861E-E14F-8CE4-EC55A4CD6DEB}" type="pres">
      <dgm:prSet presAssocID="{6EDBE1EA-38D6-3E42-82EF-32044E26BFB8}" presName="Accent3" presStyleCnt="0"/>
      <dgm:spPr/>
    </dgm:pt>
    <dgm:pt modelId="{E5ACBADF-F7AF-8E48-A3FE-E48B7A2236EC}" type="pres">
      <dgm:prSet presAssocID="{6EDBE1EA-38D6-3E42-82EF-32044E26BFB8}" presName="Accent" presStyleLbl="node1" presStyleIdx="2" presStyleCnt="3"/>
      <dgm:spPr>
        <a:solidFill>
          <a:srgbClr val="0A6BB2"/>
        </a:solidFill>
      </dgm:spPr>
    </dgm:pt>
    <dgm:pt modelId="{63A35992-9DE7-2149-83E6-1F776EBD7B3C}" type="pres">
      <dgm:prSet presAssocID="{6EDBE1EA-38D6-3E42-82EF-32044E26BFB8}" presName="Parent3" presStyleLbl="revTx" presStyleIdx="2" presStyleCnt="3" custScaleX="285339" custScaleY="296955" custLinFactX="100000" custLinFactNeighborX="114255" custLinFactNeighborY="-18987">
        <dgm:presLayoutVars>
          <dgm:chMax val="1"/>
          <dgm:chPref val="1"/>
          <dgm:bulletEnabled val="1"/>
        </dgm:presLayoutVars>
      </dgm:prSet>
      <dgm:spPr/>
    </dgm:pt>
  </dgm:ptLst>
  <dgm:cxnLst>
    <dgm:cxn modelId="{535B0807-D086-9842-95B1-45C0251B92CB}" srcId="{9C915A5D-1F27-F346-8296-19D310345CC2}" destId="{89EAC954-90BF-B540-9D10-589B5B0662BB}" srcOrd="1" destOrd="0" parTransId="{C0F64B0E-6BA6-784E-8954-02A10023647B}" sibTransId="{A747B446-2F76-6940-865A-94CDC2E269F0}"/>
    <dgm:cxn modelId="{9FBC095A-9394-C84B-B92F-2B1EDBD9FFE9}" type="presOf" srcId="{9C915A5D-1F27-F346-8296-19D310345CC2}" destId="{41DA697D-2E4D-B74F-8FEB-29CC3EA74385}" srcOrd="0" destOrd="0" presId="urn:microsoft.com/office/officeart/2009/layout/CircleArrowProcess"/>
    <dgm:cxn modelId="{2541BF63-5D93-0D40-B46D-3D9B8C491AA8}" type="presOf" srcId="{A1E3FC67-C521-3045-88E9-3E2A3F298B7A}" destId="{7383D664-0D37-CB44-B0FA-47F6A05CC376}" srcOrd="0" destOrd="0" presId="urn:microsoft.com/office/officeart/2009/layout/CircleArrowProcess"/>
    <dgm:cxn modelId="{CE143965-EA7E-BB45-BD11-5B65B202161E}" type="presOf" srcId="{6EDBE1EA-38D6-3E42-82EF-32044E26BFB8}" destId="{63A35992-9DE7-2149-83E6-1F776EBD7B3C}" srcOrd="0" destOrd="0" presId="urn:microsoft.com/office/officeart/2009/layout/CircleArrowProcess"/>
    <dgm:cxn modelId="{1AE76E65-08E1-F84A-A918-F4964DE9289E}" srcId="{9C915A5D-1F27-F346-8296-19D310345CC2}" destId="{A1E3FC67-C521-3045-88E9-3E2A3F298B7A}" srcOrd="0" destOrd="0" parTransId="{768EC269-6C05-6145-BACE-912BE82E0074}" sibTransId="{EBFC1CDC-4B33-9E48-AE35-9260C17EC9D4}"/>
    <dgm:cxn modelId="{AC0E4DC1-024C-424B-851F-5176EF19D3BB}" type="presOf" srcId="{89EAC954-90BF-B540-9D10-589B5B0662BB}" destId="{D7E89388-2831-AD4E-B279-7A376B350D01}" srcOrd="0" destOrd="0" presId="urn:microsoft.com/office/officeart/2009/layout/CircleArrowProcess"/>
    <dgm:cxn modelId="{289735D4-AA41-DC48-82B2-CD1E82BDE612}" srcId="{9C915A5D-1F27-F346-8296-19D310345CC2}" destId="{6EDBE1EA-38D6-3E42-82EF-32044E26BFB8}" srcOrd="2" destOrd="0" parTransId="{E6E04AB6-BEB9-B143-9882-88CBC138D3E5}" sibTransId="{19B4F1D7-86DB-CA45-A8C4-1B594311EEF2}"/>
    <dgm:cxn modelId="{8C527B63-5A12-C54F-AEF0-D88DB742BD50}" type="presParOf" srcId="{41DA697D-2E4D-B74F-8FEB-29CC3EA74385}" destId="{F2B63173-32BE-7649-A4DE-036422857B51}" srcOrd="0" destOrd="0" presId="urn:microsoft.com/office/officeart/2009/layout/CircleArrowProcess"/>
    <dgm:cxn modelId="{5F7A909B-DC09-2449-8DAC-817EBA703C71}" type="presParOf" srcId="{F2B63173-32BE-7649-A4DE-036422857B51}" destId="{79154392-555E-E04B-A8E1-A4C35CA93320}" srcOrd="0" destOrd="0" presId="urn:microsoft.com/office/officeart/2009/layout/CircleArrowProcess"/>
    <dgm:cxn modelId="{B2DA0C14-E92F-464F-9FBD-A99F4BFCB89A}" type="presParOf" srcId="{41DA697D-2E4D-B74F-8FEB-29CC3EA74385}" destId="{7383D664-0D37-CB44-B0FA-47F6A05CC376}" srcOrd="1" destOrd="0" presId="urn:microsoft.com/office/officeart/2009/layout/CircleArrowProcess"/>
    <dgm:cxn modelId="{3984A1FA-BEDF-E54B-A181-65B38B49EABB}" type="presParOf" srcId="{41DA697D-2E4D-B74F-8FEB-29CC3EA74385}" destId="{F5825C6C-3D1B-BB4D-ACA9-EF116525D845}" srcOrd="2" destOrd="0" presId="urn:microsoft.com/office/officeart/2009/layout/CircleArrowProcess"/>
    <dgm:cxn modelId="{196CBD60-566D-6F47-B33A-1EB5D9EB53CA}" type="presParOf" srcId="{F5825C6C-3D1B-BB4D-ACA9-EF116525D845}" destId="{002DB5EF-ADE0-D340-BA0E-E01257939C5C}" srcOrd="0" destOrd="0" presId="urn:microsoft.com/office/officeart/2009/layout/CircleArrowProcess"/>
    <dgm:cxn modelId="{6F59617F-732D-B147-9B62-2FC8B0075237}" type="presParOf" srcId="{41DA697D-2E4D-B74F-8FEB-29CC3EA74385}" destId="{D7E89388-2831-AD4E-B279-7A376B350D01}" srcOrd="3" destOrd="0" presId="urn:microsoft.com/office/officeart/2009/layout/CircleArrowProcess"/>
    <dgm:cxn modelId="{9AC6D3E7-5778-2B4C-82A7-225605AE5336}" type="presParOf" srcId="{41DA697D-2E4D-B74F-8FEB-29CC3EA74385}" destId="{56496B4C-861E-E14F-8CE4-EC55A4CD6DEB}" srcOrd="4" destOrd="0" presId="urn:microsoft.com/office/officeart/2009/layout/CircleArrowProcess"/>
    <dgm:cxn modelId="{653B96A1-9754-8D41-BC85-B4B50A0D546A}" type="presParOf" srcId="{56496B4C-861E-E14F-8CE4-EC55A4CD6DEB}" destId="{E5ACBADF-F7AF-8E48-A3FE-E48B7A2236EC}" srcOrd="0" destOrd="0" presId="urn:microsoft.com/office/officeart/2009/layout/CircleArrowProcess"/>
    <dgm:cxn modelId="{9C908582-D605-F24A-8B75-7F45B86E9E92}" type="presParOf" srcId="{41DA697D-2E4D-B74F-8FEB-29CC3EA74385}" destId="{63A35992-9DE7-2149-83E6-1F776EBD7B3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B25AF-988E-7F44-B6D4-D3440637FD62}">
      <dsp:nvSpPr>
        <dsp:cNvPr id="0" name=""/>
        <dsp:cNvSpPr/>
      </dsp:nvSpPr>
      <dsp:spPr>
        <a:xfrm rot="5400000">
          <a:off x="3039970" y="1271326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A6BB2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455E8C-B912-7B41-A747-ED41EDBB02E8}">
      <dsp:nvSpPr>
        <dsp:cNvPr id="0" name=""/>
        <dsp:cNvSpPr/>
      </dsp:nvSpPr>
      <dsp:spPr>
        <a:xfrm>
          <a:off x="2742077" y="24930"/>
          <a:ext cx="1892792" cy="1324893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A6BB2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latin typeface="Avenir Book" charset="0"/>
              <a:ea typeface="Avenir Book" charset="0"/>
              <a:cs typeface="Avenir Book" charset="0"/>
            </a:rPr>
            <a:t>Sender</a:t>
          </a:r>
        </a:p>
      </dsp:txBody>
      <dsp:txXfrm>
        <a:off x="2806765" y="89618"/>
        <a:ext cx="1763416" cy="1195517"/>
      </dsp:txXfrm>
    </dsp:sp>
    <dsp:sp modelId="{93B07358-68BD-3749-8913-E18174E339C5}">
      <dsp:nvSpPr>
        <dsp:cNvPr id="0" name=""/>
        <dsp:cNvSpPr/>
      </dsp:nvSpPr>
      <dsp:spPr>
        <a:xfrm>
          <a:off x="4634870" y="151288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000" kern="1200" dirty="0"/>
        </a:p>
      </dsp:txBody>
      <dsp:txXfrm>
        <a:off x="4634870" y="151288"/>
        <a:ext cx="1376636" cy="1070837"/>
      </dsp:txXfrm>
    </dsp:sp>
    <dsp:sp modelId="{C2F7218C-AD3D-C441-B96D-888E81C02AA0}">
      <dsp:nvSpPr>
        <dsp:cNvPr id="0" name=""/>
        <dsp:cNvSpPr/>
      </dsp:nvSpPr>
      <dsp:spPr>
        <a:xfrm rot="5400000">
          <a:off x="4609296" y="2759619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A6BB2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4E888B-9D44-9445-8223-AC94F71D09C4}">
      <dsp:nvSpPr>
        <dsp:cNvPr id="0" name=""/>
        <dsp:cNvSpPr/>
      </dsp:nvSpPr>
      <dsp:spPr>
        <a:xfrm>
          <a:off x="4311403" y="1513222"/>
          <a:ext cx="1892792" cy="1324893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A6BB2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latin typeface="Avenir Book" charset="0"/>
              <a:ea typeface="Avenir Book" charset="0"/>
              <a:cs typeface="Avenir Book" charset="0"/>
            </a:rPr>
            <a:t>Medium</a:t>
          </a:r>
        </a:p>
      </dsp:txBody>
      <dsp:txXfrm>
        <a:off x="4376091" y="1577910"/>
        <a:ext cx="1763416" cy="1195517"/>
      </dsp:txXfrm>
    </dsp:sp>
    <dsp:sp modelId="{A3AADD0C-A2AF-3D46-B3F1-55A216FCD523}">
      <dsp:nvSpPr>
        <dsp:cNvPr id="0" name=""/>
        <dsp:cNvSpPr/>
      </dsp:nvSpPr>
      <dsp:spPr>
        <a:xfrm>
          <a:off x="2512083" y="2755088"/>
          <a:ext cx="1376636" cy="56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38F3-07A2-7449-833F-58C05A36566E}">
      <dsp:nvSpPr>
        <dsp:cNvPr id="0" name=""/>
        <dsp:cNvSpPr/>
      </dsp:nvSpPr>
      <dsp:spPr>
        <a:xfrm>
          <a:off x="5880729" y="3001514"/>
          <a:ext cx="1892792" cy="1324893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A6BB2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latin typeface="Avenir Book" charset="0"/>
              <a:ea typeface="Avenir Book" charset="0"/>
              <a:cs typeface="Avenir Book" charset="0"/>
            </a:rPr>
            <a:t>Empfänger</a:t>
          </a:r>
        </a:p>
      </dsp:txBody>
      <dsp:txXfrm>
        <a:off x="5945417" y="3066202"/>
        <a:ext cx="1763416" cy="1195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1B711-6120-564A-97EB-DB0C46833C15}">
      <dsp:nvSpPr>
        <dsp:cNvPr id="0" name=""/>
        <dsp:cNvSpPr/>
      </dsp:nvSpPr>
      <dsp:spPr>
        <a:xfrm>
          <a:off x="0" y="0"/>
          <a:ext cx="10515600" cy="435133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100" kern="1200" dirty="0"/>
            <a:t>SenderS</a:t>
          </a:r>
        </a:p>
      </dsp:txBody>
      <dsp:txXfrm>
        <a:off x="0" y="1740535"/>
        <a:ext cx="10515600" cy="1740535"/>
      </dsp:txXfrm>
    </dsp:sp>
    <dsp:sp modelId="{288B5DF0-B2B8-B24B-B71A-EB4A4FDE28EB}">
      <dsp:nvSpPr>
        <dsp:cNvPr id="0" name=""/>
        <dsp:cNvSpPr/>
      </dsp:nvSpPr>
      <dsp:spPr>
        <a:xfrm>
          <a:off x="7849589" y="0"/>
          <a:ext cx="1454298" cy="11265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6570F2-FB70-2145-A85F-7E876651FA40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rgbClr val="0A6BB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1B5F5-B7DC-1D44-9599-149E0EC0F2F3}">
      <dsp:nvSpPr>
        <dsp:cNvPr id="0" name=""/>
        <dsp:cNvSpPr/>
      </dsp:nvSpPr>
      <dsp:spPr>
        <a:xfrm>
          <a:off x="2032000" y="4078280"/>
          <a:ext cx="40802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9216B-64EB-B447-95AF-0FD70C6469AF}">
      <dsp:nvSpPr>
        <dsp:cNvPr id="0" name=""/>
        <dsp:cNvSpPr/>
      </dsp:nvSpPr>
      <dsp:spPr>
        <a:xfrm>
          <a:off x="2032000" y="2655880"/>
          <a:ext cx="349503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91B8B-085F-E74F-BCF6-EE642B78F57F}">
      <dsp:nvSpPr>
        <dsp:cNvPr id="0" name=""/>
        <dsp:cNvSpPr/>
      </dsp:nvSpPr>
      <dsp:spPr>
        <a:xfrm>
          <a:off x="2032000" y="1233480"/>
          <a:ext cx="40802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70F16-82EC-AF48-9011-4709259CF757}">
      <dsp:nvSpPr>
        <dsp:cNvPr id="0" name=""/>
        <dsp:cNvSpPr/>
      </dsp:nvSpPr>
      <dsp:spPr>
        <a:xfrm>
          <a:off x="0" y="623880"/>
          <a:ext cx="4064000" cy="4064000"/>
        </a:xfrm>
        <a:prstGeom prst="ellipse">
          <a:avLst/>
        </a:prstGeom>
        <a:solidFill>
          <a:srgbClr val="0A6BB2"/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41A54-DA9A-E349-859E-046B9189FE7B}">
      <dsp:nvSpPr>
        <dsp:cNvPr id="0" name=""/>
        <dsp:cNvSpPr/>
      </dsp:nvSpPr>
      <dsp:spPr>
        <a:xfrm>
          <a:off x="714587" y="1800754"/>
          <a:ext cx="2600960" cy="134112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KOMMUNIKATION IM</a:t>
          </a:r>
          <a:r>
            <a:rPr lang="de-DE" sz="2700" kern="1200" baseline="0" dirty="0"/>
            <a:t> WEB -unabhängig von...</a:t>
          </a:r>
          <a:endParaRPr lang="de-DE" sz="2700" kern="1200" dirty="0"/>
        </a:p>
      </dsp:txBody>
      <dsp:txXfrm>
        <a:off x="714587" y="1800754"/>
        <a:ext cx="2600960" cy="1341120"/>
      </dsp:txXfrm>
    </dsp:sp>
    <dsp:sp modelId="{6A51411B-BBD1-3E43-BD27-ED401B8C97AC}">
      <dsp:nvSpPr>
        <dsp:cNvPr id="0" name=""/>
        <dsp:cNvSpPr/>
      </dsp:nvSpPr>
      <dsp:spPr>
        <a:xfrm>
          <a:off x="6155866" y="526527"/>
          <a:ext cx="1369039" cy="1312322"/>
        </a:xfrm>
        <a:prstGeom prst="ellipse">
          <a:avLst/>
        </a:prstGeom>
        <a:solidFill>
          <a:srgbClr val="0A6BB2">
            <a:alpha val="3500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C6136-6469-0642-A564-01C3608EF1DA}">
      <dsp:nvSpPr>
        <dsp:cNvPr id="0" name=""/>
        <dsp:cNvSpPr/>
      </dsp:nvSpPr>
      <dsp:spPr>
        <a:xfrm>
          <a:off x="6363271" y="605946"/>
          <a:ext cx="852474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latin typeface="Avenir Book" charset="0"/>
              <a:ea typeface="Avenir Book" charset="0"/>
              <a:cs typeface="Avenir Book" charset="0"/>
            </a:rPr>
            <a:t>Zeit</a:t>
          </a:r>
        </a:p>
      </dsp:txBody>
      <dsp:txXfrm>
        <a:off x="6363271" y="605946"/>
        <a:ext cx="852474" cy="1219200"/>
      </dsp:txXfrm>
    </dsp:sp>
    <dsp:sp modelId="{1844BDC9-559D-674A-B90D-AF67E9281CDC}">
      <dsp:nvSpPr>
        <dsp:cNvPr id="0" name=""/>
        <dsp:cNvSpPr/>
      </dsp:nvSpPr>
      <dsp:spPr>
        <a:xfrm>
          <a:off x="4902199" y="1956632"/>
          <a:ext cx="1219200" cy="12192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0D9C9-2199-1342-969D-76B34437D3CC}">
      <dsp:nvSpPr>
        <dsp:cNvPr id="0" name=""/>
        <dsp:cNvSpPr/>
      </dsp:nvSpPr>
      <dsp:spPr>
        <a:xfrm>
          <a:off x="5026157" y="1974567"/>
          <a:ext cx="1095248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Raum</a:t>
          </a:r>
        </a:p>
      </dsp:txBody>
      <dsp:txXfrm>
        <a:off x="5026157" y="1974567"/>
        <a:ext cx="1095248" cy="1219200"/>
      </dsp:txXfrm>
    </dsp:sp>
    <dsp:sp modelId="{5FD7355E-052F-F14D-AAB1-FE1F4A2C3CC4}">
      <dsp:nvSpPr>
        <dsp:cNvPr id="0" name=""/>
        <dsp:cNvSpPr/>
      </dsp:nvSpPr>
      <dsp:spPr>
        <a:xfrm>
          <a:off x="6120985" y="3332148"/>
          <a:ext cx="1491496" cy="1526133"/>
        </a:xfrm>
        <a:prstGeom prst="ellipse">
          <a:avLst/>
        </a:prstGeom>
        <a:solidFill>
          <a:srgbClr val="0A6BB2">
            <a:alpha val="3500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53F74-D242-4B40-AAE2-90EFC0545A44}">
      <dsp:nvSpPr>
        <dsp:cNvPr id="0" name=""/>
        <dsp:cNvSpPr/>
      </dsp:nvSpPr>
      <dsp:spPr>
        <a:xfrm>
          <a:off x="6121404" y="3450746"/>
          <a:ext cx="1406143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0" rIns="10287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b="1" kern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Reihen-folge</a:t>
          </a:r>
        </a:p>
      </dsp:txBody>
      <dsp:txXfrm>
        <a:off x="6121404" y="3450746"/>
        <a:ext cx="1406143" cy="1219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54392-555E-E04B-A8E1-A4C35CA93320}">
      <dsp:nvSpPr>
        <dsp:cNvPr id="0" name=""/>
        <dsp:cNvSpPr/>
      </dsp:nvSpPr>
      <dsp:spPr>
        <a:xfrm>
          <a:off x="3976503" y="0"/>
          <a:ext cx="2638642" cy="263904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A6BB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3D664-0D37-CB44-B0FA-47F6A05CC376}">
      <dsp:nvSpPr>
        <dsp:cNvPr id="0" name=""/>
        <dsp:cNvSpPr/>
      </dsp:nvSpPr>
      <dsp:spPr>
        <a:xfrm>
          <a:off x="4097123" y="861662"/>
          <a:ext cx="6014806" cy="732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rPr>
            <a:t>Technik</a:t>
          </a:r>
          <a:endParaRPr lang="de-DE" sz="1300" b="1" kern="1200" dirty="0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4097123" y="861662"/>
        <a:ext cx="6014806" cy="732945"/>
      </dsp:txXfrm>
    </dsp:sp>
    <dsp:sp modelId="{002DB5EF-ADE0-D340-BA0E-E01257939C5C}">
      <dsp:nvSpPr>
        <dsp:cNvPr id="0" name=""/>
        <dsp:cNvSpPr/>
      </dsp:nvSpPr>
      <dsp:spPr>
        <a:xfrm>
          <a:off x="3243630" y="1516326"/>
          <a:ext cx="2638642" cy="263904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A6BB2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E89388-2831-AD4E-B279-7A376B350D01}">
      <dsp:nvSpPr>
        <dsp:cNvPr id="0" name=""/>
        <dsp:cNvSpPr/>
      </dsp:nvSpPr>
      <dsp:spPr>
        <a:xfrm>
          <a:off x="722473" y="2439114"/>
          <a:ext cx="3319177" cy="732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chemeClr val="accent1"/>
              </a:solidFill>
              <a:latin typeface="Avenir Book" charset="0"/>
              <a:ea typeface="Avenir Book" charset="0"/>
              <a:cs typeface="Avenir Book" charset="0"/>
            </a:rPr>
            <a:t>Wirtschaftliche Zielsetzung</a:t>
          </a:r>
        </a:p>
      </dsp:txBody>
      <dsp:txXfrm>
        <a:off x="722473" y="2439114"/>
        <a:ext cx="3319177" cy="732945"/>
      </dsp:txXfrm>
    </dsp:sp>
    <dsp:sp modelId="{E5ACBADF-F7AF-8E48-A3FE-E48B7A2236EC}">
      <dsp:nvSpPr>
        <dsp:cNvPr id="0" name=""/>
        <dsp:cNvSpPr/>
      </dsp:nvSpPr>
      <dsp:spPr>
        <a:xfrm>
          <a:off x="4164305" y="3214107"/>
          <a:ext cx="2267002" cy="226791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A6BB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A35992-9DE7-2149-83E6-1F776EBD7B3C}">
      <dsp:nvSpPr>
        <dsp:cNvPr id="0" name=""/>
        <dsp:cNvSpPr/>
      </dsp:nvSpPr>
      <dsp:spPr>
        <a:xfrm>
          <a:off x="6345937" y="3144211"/>
          <a:ext cx="4183762" cy="2176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rPr>
            <a:t>Umsetzung der wirtschaftlichen</a:t>
          </a:r>
          <a:r>
            <a:rPr lang="de-DE" sz="2200" b="1" kern="1200" baseline="0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rPr>
            <a:t> Ziele im Rahmen der Technik,</a:t>
          </a:r>
          <a:br>
            <a:rPr lang="de-DE" sz="2200" b="1" kern="1200" baseline="0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rPr>
          </a:br>
          <a:r>
            <a:rPr lang="de-DE" sz="2200" b="1" kern="1200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rPr>
            <a:t>Erfolg</a:t>
          </a:r>
          <a:r>
            <a:rPr lang="de-DE" sz="2200" b="1" kern="1200" baseline="0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rPr>
            <a:t> im Web-Business</a:t>
          </a:r>
          <a:endParaRPr lang="de-DE" sz="2200" b="1" kern="1200" dirty="0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6345937" y="3144211"/>
        <a:ext cx="4183762" cy="2176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C8E2-98FC-1349-AFC1-A396EAF9A2F7}" type="datetimeFigureOut">
              <a:rPr lang="de-DE" smtClean="0"/>
              <a:t>12.03.21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1B2F-1094-7D45-B7A3-8D001BEBF2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287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44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4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86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016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77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890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14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37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9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1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0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67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140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Rahmenbedingungen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191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0832" y="1336119"/>
            <a:ext cx="45634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Basiswissen</a:t>
            </a:r>
            <a:r>
              <a:rPr lang="de-DE" sz="4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Web-Business</a:t>
            </a:r>
          </a:p>
          <a:p>
            <a:r>
              <a:rPr lang="de-DE" sz="2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Teil 1: Rahmenbedingungen</a:t>
            </a:r>
          </a:p>
          <a:p>
            <a:endParaRPr lang="de-DE" dirty="0">
              <a:solidFill>
                <a:sysClr val="windowText" lastClr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912533" y="6405206"/>
            <a:ext cx="4114800" cy="365125"/>
          </a:xfrm>
        </p:spPr>
        <p:txBody>
          <a:bodyPr/>
          <a:lstStyle/>
          <a:p>
            <a:r>
              <a:rPr lang="de-DE" dirty="0"/>
              <a:t>Web-Business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C59CCBD-9C8A-C74D-9C75-621FE189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1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071C7B-47D3-1F4F-96E4-83F13E78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Rahmenbedingungen</a:t>
            </a:r>
          </a:p>
        </p:txBody>
      </p:sp>
    </p:spTree>
    <p:extLst>
      <p:ext uri="{BB962C8B-B14F-4D97-AF65-F5344CB8AC3E}">
        <p14:creationId xmlns:p14="http://schemas.microsoft.com/office/powerpoint/2010/main" val="75232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Kommunikationszyklen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Lange Potenzialwellen der Kommunikation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pic>
        <p:nvPicPr>
          <p:cNvPr id="5" name="Grafik 25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868" y="1690688"/>
            <a:ext cx="7849772" cy="45413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C224AD51-7003-0C4F-B8ED-B24711D89D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B126B43-0A8D-5D40-895F-7568F606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10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5ADDAED-A5CE-0045-89C6-97319B50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362048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Lange Potenzialwellen der Kommunikation</a:t>
            </a:r>
            <a:endParaRPr lang="de-DE" sz="4000" b="1" dirty="0">
              <a:solidFill>
                <a:srgbClr val="0A6BB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 Anlehnung an die Theorie der langen Wellen der Wirtschaft von Nicolai D.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Kondratieff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:</a:t>
            </a:r>
          </a:p>
          <a:p>
            <a:pPr marL="0" indent="0">
              <a:buNone/>
            </a:pP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 Am Beginn einer solchen Welle steht eine Basistechnik, die sich im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 Markt in einer Vielzahl von Innovationen, verbesserten technischen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 Prozessen und neuen Produkten durchsetzt. </a:t>
            </a:r>
          </a:p>
          <a:p>
            <a:pPr marL="0" indent="0">
              <a:buNone/>
            </a:pP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 der westlichen Gesellschaft basiert die Wirtschaft auf den technischen Entwicklungen.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Das Web erleichtert die Kommunikation zwischen Geschäftspartnern und die Koordination von Arbeit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4F2CFA-5390-3E4A-843F-CDC15179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11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77C8B94-436F-7F41-87B1-C0F65CAC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72859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sz="2200" dirty="0"/>
            </a:br>
            <a:r>
              <a:rPr lang="de-DE" b="1" dirty="0">
                <a:solidFill>
                  <a:srgbClr val="0A6BB2"/>
                </a:solidFill>
              </a:rPr>
              <a:t>Besonderheiten des Web-Business</a:t>
            </a:r>
            <a:br>
              <a:rPr lang="de-DE" sz="2200" dirty="0"/>
            </a:br>
            <a:r>
              <a:rPr lang="de-DE" sz="2200" dirty="0"/>
              <a:t>World Wide Web als technische Rahmenbedingung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5612" cy="3714563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Für den Erfolg im Web-Business ist das Wissen um das Potenzial der neu entstandenen technischen Möglichkeiten eine notwendige Voraussetzung.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Verarbeitung von Informationen verläuft einfacher und schneller als zuvor; eine verbesserte, kostengünstigere und somit effizientere Kommunikation zwischen Markt und Kunden ist die Folge.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Produkte und Dienstleistungen sind im Web als virtuelle Güter abgebildet wie E-Learning, virtuelles Geld und Software-Downloads.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Niedrigere Kosten für die Informationsbeschaffung durch das Web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Wissen wird nicht mehr getauscht, sondern geteilt bzw. kopiert (Synergie)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A29AED-7F71-CE47-9D70-27B5A8BD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12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F8C491-5E17-7D46-A9ED-B33398A1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97190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graphicFrame>
        <p:nvGraphicFramePr>
          <p:cNvPr id="3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14610"/>
              </p:ext>
            </p:extLst>
          </p:nvPr>
        </p:nvGraphicFramePr>
        <p:xfrm>
          <a:off x="768096" y="658368"/>
          <a:ext cx="10585704" cy="548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8F4E37-985A-DF4F-B462-0BA5E336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13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A34F77-1F4D-A349-B322-7B7E7CE3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971903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41248" y="1408176"/>
            <a:ext cx="5528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Zusammenfassung Rahmenbedingungen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41D8CB-5BAC-0C4B-A191-D482B7F2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14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5EFD2DA-13CF-4348-99B1-2A45EA27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29605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</a:rPr>
              <a:t>Rahmenbedingungen</a:t>
            </a:r>
            <a:br>
              <a:rPr lang="de-DE" dirty="0"/>
            </a:br>
            <a:r>
              <a:rPr lang="de-DE" sz="2000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/>
              <a:t>Jede wirtschaftliche Zielsetzung ist eng mit der dazu gehörenden Technik verbunden, denn die ökonomische Entwicklung ist in die technischen Rahmenbedingungen eingebettet. </a:t>
            </a:r>
          </a:p>
          <a:p>
            <a:r>
              <a:rPr lang="de-DE" sz="2200" dirty="0"/>
              <a:t>Die Ökonomie nutzt die Potenziale einer Technik und maximiert in diesem Rahmen den Gewinn.</a:t>
            </a:r>
          </a:p>
          <a:p>
            <a:r>
              <a:rPr lang="de-DE" sz="2200" dirty="0"/>
              <a:t>Die Kommunikation ist interaktiv, das Web folgt nicht dem „Sender-Empfänger-Schema“ der traditionellen Massenmedien.</a:t>
            </a:r>
          </a:p>
          <a:p>
            <a:r>
              <a:rPr lang="de-DE" sz="2200" dirty="0"/>
              <a:t>Das Web bringt neue Produkte und Dienstleistungen mit sich, die ohne das Massenmedium nicht existieren würden.</a:t>
            </a:r>
          </a:p>
          <a:p>
            <a:r>
              <a:rPr lang="de-DE" sz="2200" dirty="0"/>
              <a:t>Das Wissen um die technischen Rahmenbedingungen sowie die Potenziale des Webs sind für den Erfolg im Web-Business unabdingbar.</a:t>
            </a:r>
          </a:p>
          <a:p>
            <a:endParaRPr lang="de-DE" sz="2200" dirty="0"/>
          </a:p>
          <a:p>
            <a:endParaRPr lang="de-DE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8BF5E7-92D3-B741-9011-073A9F42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15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5809ED2-48C7-1246-BEE7-5D6AAF71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81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Information und Kommunikation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Interaktive Kommunikation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Lange Potenzialwellen der Kommunikation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World Wide Web als technische Rahmenbedingung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Zusammenfassung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5D1B2C-07DC-644A-934E-2F0CC634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2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CDDCFD0-197C-EE4F-85C8-56FF27CD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2248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Information</a:t>
            </a:r>
            <a:br>
              <a:rPr lang="de-DE" sz="20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Information und Kommunikation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400" dirty="0">
                <a:latin typeface="Avenir Book" charset="0"/>
                <a:ea typeface="Avenir Book" charset="0"/>
                <a:cs typeface="Avenir Book" charset="0"/>
              </a:rPr>
              <a:t>Der Internet-Kommunikation fehlt Mimik, Gestik, Stimmlage, Gefühl</a:t>
            </a:r>
          </a:p>
          <a:p>
            <a:r>
              <a:rPr lang="de-DE" sz="2400" dirty="0">
                <a:latin typeface="Avenir Book" charset="0"/>
                <a:ea typeface="Avenir Book" charset="0"/>
                <a:cs typeface="Avenir Book" charset="0"/>
              </a:rPr>
              <a:t>Der Sender reduziert mit Arbeit und Know-how die </a:t>
            </a:r>
            <a:r>
              <a:rPr lang="de-DE" sz="2400" b="1" dirty="0">
                <a:latin typeface="Avenir Book" charset="0"/>
                <a:ea typeface="Avenir Book" charset="0"/>
                <a:cs typeface="Avenir Book" charset="0"/>
              </a:rPr>
              <a:t>Informationen</a:t>
            </a:r>
            <a:r>
              <a:rPr lang="de-DE" sz="2400" dirty="0">
                <a:latin typeface="Avenir Book" charset="0"/>
                <a:ea typeface="Avenir Book" charset="0"/>
                <a:cs typeface="Avenir Book" charset="0"/>
              </a:rPr>
              <a:t> zu Texten</a:t>
            </a:r>
            <a:endParaRPr lang="de-DE" sz="2400" dirty="0"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sz="2400" dirty="0">
                <a:latin typeface="Avenir Book" charset="0"/>
                <a:ea typeface="Avenir Book" charset="0"/>
                <a:cs typeface="Avenir Book" charset="0"/>
              </a:rPr>
              <a:t>Der Empfänger kombiniert die Infor­mationen mit seinem Weltbild und fügt das Gefühl hinzu. Er bewertet die Daten und Informationen.</a:t>
            </a:r>
            <a:endParaRPr lang="de-DE" sz="2400" dirty="0"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sz="2400" dirty="0">
                <a:latin typeface="Avenir Book" charset="0"/>
                <a:ea typeface="Avenir Book" charset="0"/>
                <a:cs typeface="Avenir Book" charset="0"/>
              </a:rPr>
              <a:t>Das Web ist der Puffer der Informationen für Zeit, Raum, Reihenfolge, Motivation und Emotion</a:t>
            </a:r>
          </a:p>
          <a:p>
            <a:r>
              <a:rPr lang="de-DE" sz="2400" dirty="0">
                <a:latin typeface="Avenir Book" charset="0"/>
                <a:ea typeface="Avenir Book" charset="0"/>
                <a:cs typeface="Avenir Book" charset="0"/>
              </a:rPr>
              <a:t>Information wird zu einer Ware und mit Geld bewertet (Ökonomie)</a:t>
            </a:r>
          </a:p>
          <a:p>
            <a:endParaRPr lang="de-DE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3AA60-6111-994B-B41B-DE129A20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3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B8F091-84CF-9B45-ACDC-07767EFC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75435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Übermittlung klassisches Sendemedium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Information und Kommunikation</a:t>
            </a:r>
            <a:endParaRPr lang="de-DE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4326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708400" y="42671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Information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83200" y="5707857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Information</a:t>
            </a: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2BEC240C-9B26-BD43-B378-75BD9BB73F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B8592E-2059-4445-B46A-B2C7FB73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81370CD-C6EF-A74C-A2B3-A38F1164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944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Kommunikation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Information und Kommunikation</a:t>
            </a:r>
            <a:endParaRPr lang="de-DE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Für die Kommunikation mit Interessenten und Kunden im Web-Business ist eine klare Strukturierung der Begriffe und der möglichen Aktionen erforderlich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Selbst beim unbekannten Empfänger sollen nutzbringende Informationen und Wissen an­kommen</a:t>
            </a:r>
            <a:r>
              <a:rPr lang="de-DE" sz="2200" dirty="0">
                <a:effectLst/>
                <a:latin typeface="Avenir Book" charset="0"/>
                <a:ea typeface="Avenir Book" charset="0"/>
                <a:cs typeface="Avenir Book" charset="0"/>
              </a:rPr>
              <a:t> – das ist erfolgreiche Kommunikation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Erfolg im Web-Business heißt in erster Linie die Erwartungen des Partners zu erfüllen</a:t>
            </a:r>
            <a:r>
              <a:rPr lang="de-DE" sz="2200" dirty="0">
                <a:effectLst/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Interaktion baut ein Vertrauensverhältnis auf und versucht die Defizite einer persönlichen, visuellen Kommunikation zu kompensieren</a:t>
            </a:r>
          </a:p>
          <a:p>
            <a:r>
              <a:rPr lang="de-DE" sz="2200" dirty="0">
                <a:effectLst/>
                <a:latin typeface="Avenir Book" charset="0"/>
                <a:ea typeface="Avenir Book" charset="0"/>
                <a:cs typeface="Avenir Book" charset="0"/>
              </a:rPr>
              <a:t>Kommunikation wird zu einer Ware und mit Geld bewertet (Ökonomie)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BD3215-1C5E-E744-ADF2-BA2AF9FB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5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8E2B4B2-CFBE-D44A-9E9E-A49FD43F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0428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Kommunikation im Web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Interaktive Kommunikation</a:t>
            </a:r>
            <a:endParaRPr lang="de-DE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0472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90743"/>
            <a:ext cx="2319867" cy="2010551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67" y="2178862"/>
            <a:ext cx="2911233" cy="1822432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13" y="2178862"/>
            <a:ext cx="1715297" cy="178333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706990" y="4153189"/>
            <a:ext cx="225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Sender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827913" y="4153189"/>
            <a:ext cx="274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Information</a:t>
            </a:r>
            <a:endParaRPr lang="de-DE" sz="2400" b="1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593666" y="4166412"/>
            <a:ext cx="276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Empfänger</a:t>
            </a:r>
            <a:endParaRPr lang="de-DE" b="1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7" name="Bild 5">
            <a:extLst>
              <a:ext uri="{FF2B5EF4-FFF2-40B4-BE49-F238E27FC236}">
                <a16:creationId xmlns:a16="http://schemas.microsoft.com/office/drawing/2014/main" id="{D4843311-9655-1349-81CD-F9E5E0B648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262DB8-AD04-8948-8FC4-171BEED7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517821-656B-3E4A-8161-F9F4FABB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5231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Interaktive Kommunikation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“Traditionelle“ Medien werden in das Web integriert; sie nutzen das Web zusätzlich für den Rückkanal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Interaktion gibt dem Web-Nutzer die Möglichkeit die virtuellen Waren Information und Kommunikation zu bewerten und auszutauschen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Diese neue Art des Austausches basiert auf dem Netzwerk „Web“. Kein anderes Massenmedium fördert die Interaktion in dem Maße wie das Web.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Web-Technik überwindet die Grenzen der zeitgleichen Kommunikation: Es gibt Kommunikationsplattformen mit unterschiedlichen Austauschmöglichkeiten (Chat, E-Mail, Forumsdiskussion, Social Media)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777D4E-7FA8-1A43-856E-696BA52B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7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1D7DD7D-CE5F-D74B-A7C1-B902964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44709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74983217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Bild 5">
            <a:extLst>
              <a:ext uri="{FF2B5EF4-FFF2-40B4-BE49-F238E27FC236}">
                <a16:creationId xmlns:a16="http://schemas.microsoft.com/office/drawing/2014/main" id="{138E6228-1730-3345-9C6C-69C09BA61E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F09F9D-A340-1041-809A-194A4CBE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FC34FF-E857-A646-86A3-DE15EE04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0308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0A6BB2"/>
                </a:solidFill>
              </a:rPr>
              <a:t>Vergleich Rahmenbedingungen Massenmedien</a:t>
            </a:r>
            <a:br>
              <a:rPr lang="de-DE" b="1" dirty="0">
                <a:solidFill>
                  <a:srgbClr val="0A6BB2"/>
                </a:solidFill>
              </a:rPr>
            </a:br>
            <a:r>
              <a:rPr lang="de-DE" sz="2200" dirty="0"/>
              <a:t>Interaktive Kommunikation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32479"/>
            <a:ext cx="5157787" cy="456142"/>
          </a:xfrm>
          <a:solidFill>
            <a:srgbClr val="0A6BB2"/>
          </a:solidFill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Web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245783"/>
            <a:ext cx="5157787" cy="3684588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Interaktion im Rahmen der Social Media (ständiger Austausch)</a:t>
            </a:r>
          </a:p>
          <a:p>
            <a:r>
              <a:rPr lang="de-DE" sz="24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Web-Nutzer suchen die Möglichkeit der Interaktion</a:t>
            </a:r>
          </a:p>
          <a:p>
            <a:r>
              <a:rPr lang="de-DE" sz="24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Unternehmer nutzen diese Interaktion zum Marketing</a:t>
            </a:r>
          </a:p>
          <a:p>
            <a:r>
              <a:rPr lang="de-DE" sz="24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Interaktion führt zu selbstverstärkenden Netzeffekten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997575" y="1632479"/>
            <a:ext cx="5183188" cy="456142"/>
          </a:xfrm>
          <a:solidFill>
            <a:srgbClr val="0A6BB2"/>
          </a:solidFill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„Traditionelle“ Massenmedien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997575" y="2245783"/>
            <a:ext cx="5183188" cy="3684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400" dirty="0">
                <a:latin typeface="Avenir Book" charset="0"/>
                <a:ea typeface="Avenir Book" charset="0"/>
                <a:cs typeface="Avenir Book" charset="0"/>
              </a:rPr>
              <a:t>Klassische Sendemedium – einseitige Kommunikation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400" dirty="0">
                <a:latin typeface="Avenir Book" charset="0"/>
                <a:ea typeface="Avenir Book" charset="0"/>
                <a:cs typeface="Avenir Book" charset="0"/>
              </a:rPr>
              <a:t>Ergebnis der Machtökonomie die ‚starke‘ Sender unterstützt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400" dirty="0">
                <a:latin typeface="Avenir Book" charset="0"/>
                <a:ea typeface="Avenir Book" charset="0"/>
                <a:cs typeface="Avenir Book" charset="0"/>
              </a:rPr>
              <a:t>Die meisten “traditionellen“ Massenmedien nutzen zusätzlich das Web als Träger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400" dirty="0">
                <a:latin typeface="Avenir Book" charset="0"/>
                <a:ea typeface="Avenir Book" charset="0"/>
                <a:cs typeface="Avenir Book" charset="0"/>
              </a:rPr>
              <a:t>Rückzugsgefechte gegen werbefinanzierte Medien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24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5A9A48-A39E-4549-A87E-7E263E38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9</a:t>
            </a:fld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D6CAC2B2-1DDE-A249-8B85-2E524E14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6354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Macintosh PowerPoint</Application>
  <PresentationFormat>Breitbild</PresentationFormat>
  <Paragraphs>121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Avenir Book</vt:lpstr>
      <vt:lpstr>Calibri</vt:lpstr>
      <vt:lpstr>Calibri Light</vt:lpstr>
      <vt:lpstr>Office-Design</vt:lpstr>
      <vt:lpstr>PowerPoint-Präsentation</vt:lpstr>
      <vt:lpstr>Übersicht</vt:lpstr>
      <vt:lpstr>Information Information und Kommunikation</vt:lpstr>
      <vt:lpstr>Übermittlung klassisches Sendemedium Information und Kommunikation</vt:lpstr>
      <vt:lpstr>Kommunikation Information und Kommunikation</vt:lpstr>
      <vt:lpstr>Kommunikation im Web Interaktive Kommunikation</vt:lpstr>
      <vt:lpstr>Interaktive Kommunikation </vt:lpstr>
      <vt:lpstr>PowerPoint-Präsentation</vt:lpstr>
      <vt:lpstr>Vergleich Rahmenbedingungen Massenmedien Interaktive Kommunikation</vt:lpstr>
      <vt:lpstr>Kommunikationszyklen Lange Potenzialwellen der Kommunikation</vt:lpstr>
      <vt:lpstr>Lange Potenzialwellen der Kommunikation</vt:lpstr>
      <vt:lpstr> Besonderheiten des Web-Business World Wide Web als technische Rahmenbedingung </vt:lpstr>
      <vt:lpstr>PowerPoint-Präsentation</vt:lpstr>
      <vt:lpstr>PowerPoint-Präsentation</vt:lpstr>
      <vt:lpstr>Rahmenbedingungen 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</dc:creator>
  <cp:lastModifiedBy>Microsoft Office User</cp:lastModifiedBy>
  <cp:revision>67</cp:revision>
  <dcterms:created xsi:type="dcterms:W3CDTF">2016-08-31T09:26:40Z</dcterms:created>
  <dcterms:modified xsi:type="dcterms:W3CDTF">2021-03-12T10:02:03Z</dcterms:modified>
</cp:coreProperties>
</file>