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07" r:id="rId2"/>
    <p:sldId id="258" r:id="rId3"/>
    <p:sldId id="267" r:id="rId4"/>
    <p:sldId id="270" r:id="rId5"/>
    <p:sldId id="271" r:id="rId6"/>
    <p:sldId id="275" r:id="rId7"/>
    <p:sldId id="277" r:id="rId8"/>
    <p:sldId id="283" r:id="rId9"/>
    <p:sldId id="284" r:id="rId10"/>
    <p:sldId id="285" r:id="rId11"/>
    <p:sldId id="276" r:id="rId12"/>
    <p:sldId id="286" r:id="rId13"/>
    <p:sldId id="288" r:id="rId14"/>
    <p:sldId id="308" r:id="rId15"/>
    <p:sldId id="266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3"/>
    <p:restoredTop sz="94662"/>
  </p:normalViewPr>
  <p:slideViewPr>
    <p:cSldViewPr snapToGrid="0" snapToObjects="1">
      <p:cViewPr varScale="1">
        <p:scale>
          <a:sx n="61" d="100"/>
          <a:sy n="61" d="100"/>
        </p:scale>
        <p:origin x="22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241D-949C-B242-845A-F8B983B04694}" type="datetimeFigureOut">
              <a:rPr lang="de-DE" smtClean="0"/>
              <a:t>07.05.18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EDC1-9E9D-9747-9445-206990A97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21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DE5F-6AE6-604E-8BA3-7D82900223AA}" type="datetime1">
              <a:rPr lang="de-DE" smtClean="0"/>
              <a:t>07.05.18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B180-A982-C34B-AF09-031404E9B36F}" type="datetime1">
              <a:rPr lang="de-DE" smtClean="0"/>
              <a:t>07.05.18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AF09-FFC1-CD41-B397-4ADF5429C273}" type="datetime1">
              <a:rPr lang="de-DE" smtClean="0"/>
              <a:t>07.05.18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D96E-8703-2845-B694-F0E6DDDBD2AE}" type="datetime1">
              <a:rPr lang="de-DE" smtClean="0"/>
              <a:t>07.05.18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63A-292D-624F-B0BE-FBF79E0986FF}" type="datetime1">
              <a:rPr lang="de-DE" smtClean="0"/>
              <a:t>07.05.18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B2A6-4891-D84A-A886-A1C242504473}" type="datetime1">
              <a:rPr lang="de-DE" smtClean="0"/>
              <a:t>07.05.18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0D4-E26C-BE4C-8EF6-16F2A5F983E7}" type="datetime1">
              <a:rPr lang="de-DE" smtClean="0"/>
              <a:t>07.05.18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DA4F-444F-2047-9E42-1D8454FFB348}" type="datetime1">
              <a:rPr lang="de-DE" smtClean="0"/>
              <a:t>07.05.18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D954-D2C1-5148-83BD-A829F654268B}" type="datetime1">
              <a:rPr lang="de-DE" smtClean="0"/>
              <a:t>07.05.18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D2B4-920D-4D4F-A75B-5E1B1216F267}" type="datetime1">
              <a:rPr lang="de-DE" smtClean="0"/>
              <a:t>07.05.18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3C4C-19D6-8D48-BDA3-0D8C2DBA873A}" type="datetime1">
              <a:rPr lang="de-DE" smtClean="0"/>
              <a:t>07.05.18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A296-83D7-764F-8E23-620FB3DA19EF}" type="datetime1">
              <a:rPr lang="de-DE" smtClean="0"/>
              <a:t>07.05.18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Vertrieb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eb-business.com/index.php/fallbeispiele/articles/fallbeispiel-modelabel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Basiswissen</a:t>
            </a:r>
            <a:r>
              <a:rPr lang="de-DE" sz="4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</a:p>
          <a:p>
            <a:r>
              <a:rPr lang="de-DE" sz="2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Teil 6: Vertrieb im Web-Business</a:t>
            </a:r>
          </a:p>
          <a:p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4867" y="6339416"/>
            <a:ext cx="4114800" cy="365125"/>
          </a:xfrm>
        </p:spPr>
        <p:txBody>
          <a:bodyPr/>
          <a:lstStyle/>
          <a:p>
            <a:r>
              <a:rPr lang="de-DE"/>
              <a:t>Vertrieb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7865CC-3FAF-AD45-83AB-0E9C76E3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Partnerkonto Amazon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Indirekter Vertrieb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5" name="Grafik 2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1250"/>
            <a:ext cx="10515600" cy="3935663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C1DEC-6763-9142-BAD1-89F55F4B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A2F657-FD7C-FB4C-A6E2-8583E781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680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CRM-Vernetzung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Vertriebsmanagement</a:t>
            </a:r>
          </a:p>
        </p:txBody>
      </p:sp>
      <p:pic>
        <p:nvPicPr>
          <p:cNvPr id="5" name="Grafik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90688"/>
            <a:ext cx="8049491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D2B323-3929-4140-B0F3-3B3AB1CA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08B012-C971-B344-A412-6F4C6948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43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Virtuelle Güter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Indirekter Vertrieb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5" name="Grafik 229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91" y="1690688"/>
            <a:ext cx="7716982" cy="4308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3728F1-B163-1849-A7F0-CD9F30A4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C005CD-9367-BF49-94F8-1F188A5C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26E60D3-BEA7-C94D-9166-CBC3B54E9071}"/>
              </a:ext>
            </a:extLst>
          </p:cNvPr>
          <p:cNvSpPr txBox="1"/>
          <p:nvPr/>
        </p:nvSpPr>
        <p:spPr>
          <a:xfrm>
            <a:off x="9652000" y="1884201"/>
            <a:ext cx="2394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indirekten Vertrieb sind die Durchschnittskosten unverändert gleich den Grenzkosten.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direkten Vertrieb sinken die Grenzkosten.</a:t>
            </a:r>
          </a:p>
        </p:txBody>
      </p:sp>
    </p:spTree>
    <p:extLst>
      <p:ext uri="{BB962C8B-B14F-4D97-AF65-F5344CB8AC3E}">
        <p14:creationId xmlns:p14="http://schemas.microsoft.com/office/powerpoint/2010/main" val="109816653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Vergleich direkter und indirekter Vertrieb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Direkter Vertrieb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332412" cy="3684588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Anbieter stellt eigene Infrastruktur auf.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Prozess selbst gestaltbar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Beobachtung der Qualität der Leistung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Gewinnung eines Kundenstamms aus eigenen Akquisitionen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Branding als Asset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Langfristiger Erfolg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Indirekter Vertrieb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Vorteile: große Zielgruppe, Kostenvariabilität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Nachteile: Qualitätsnachteile und Marktanteil von Wettbewerbern kaum erkennbar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Kurzfristige Erfolgsziele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1DBF763-7ECD-2A49-A86A-C37C3AA1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727533-7821-1A46-9EEF-3B664A0A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29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1248" y="1408176"/>
            <a:ext cx="5830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Zusammenfassung Vertrieb im Web-Business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DE72A1-3CF2-784F-9BDD-27C8180F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24300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Vertrieb im Web-Business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4608"/>
          </a:xfrm>
        </p:spPr>
        <p:txBody>
          <a:bodyPr>
            <a:noAutofit/>
          </a:bodyPr>
          <a:lstStyle/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Funktionen des traditionellen Vertriebs bleiben erhalten: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Knüpfen von Kontakten zur Zielgruppe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Begleitung durch alle Stufen des Verkaufs bis zum Vertriebsziel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Einschränkung und neue Möglichkeiten für Kontaktplätze durch technische Rahmenbedingungen des Webs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Ziel des Vertriebsmanagements: Verbesserung der Konversionsrate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Direkter Vertrieb: Prozess bleibt in der Hand des Anbieters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Indirekter Vertrieb: Anbieter gibt Prozess an Plattformen ab und unterliegt dadurch Einschränkungen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Direkter Vertrieb eignet sich für langfristige, indirekter Vertrieb für kurzfristige Erfolge.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7694DA-F2AC-F74C-BD5C-C7C28308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3871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Vertrieb im Web-Business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Vertriebsplanung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Vertriebsmanagement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Direkter Vertrieb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Indirekter Vertrieb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Vergleich direkter und indirekter Vertrieb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56438C-3C1B-8A4A-BDFF-76BED10F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Vertrieb im Web-Business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de-DE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8334" y="1637244"/>
            <a:ext cx="10515600" cy="4186520"/>
          </a:xfrm>
        </p:spPr>
        <p:txBody>
          <a:bodyPr>
            <a:noAutofit/>
          </a:bodyPr>
          <a:lstStyle/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Neuinterpretation von Funktionen und Teilbereichen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Planung der Zielaktionen datenbasiert; kein persönlicher Kontakt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Güter im World Wide Web sind virtuell (neben digitalen Gütern wie Musik-Downloads auch die Bestellung physischer Güter)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Trennung von Funktion und Inhalt im Web-Business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Funktionen des traditionellen Vertriebs bleiben erhalten: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Knüpfen von Kontakten zur Zielgruppe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Begleitung durch alle Stufen des Verkaufs bis zum Vertriebsziel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endParaRPr lang="de-DE" sz="2200" dirty="0">
              <a:latin typeface="Avenir Book" charset="0"/>
              <a:ea typeface="Avenir Book" charset="0"/>
              <a:cs typeface="Avenir Book" charset="0"/>
              <a:sym typeface="Wingdings"/>
            </a:endParaRP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Netzwerke ersetzen Kontaktplätze wie Märkte, Messen, Büros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222EEA-FAD9-604C-904F-6D81A8B6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B98645-9540-AE41-9419-134EAC0C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9494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Vertriebsplanung</a:t>
            </a:r>
            <a:br>
              <a:rPr lang="de-DE" sz="2000" dirty="0">
                <a:latin typeface="Avenir Book" charset="0"/>
                <a:ea typeface="Avenir Book" charset="0"/>
                <a:cs typeface="Avenir Book" charset="0"/>
              </a:rPr>
            </a:b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636" y="1357746"/>
            <a:ext cx="8506691" cy="490451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61B72D-3016-494C-AED4-34239606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6B3029-829C-9244-AEA8-CA302E13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Vertriebsinformationssystem</a:t>
            </a:r>
            <a:br>
              <a:rPr lang="de-DE" sz="20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Vertriebsplanung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5" name="Grafik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5782" y="1690688"/>
            <a:ext cx="7883236" cy="432218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EEF3F5-62DC-D243-AC36-72E082143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E3E494-6E93-5B4D-ACB9-E24858AC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Vertriebsmanagement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61845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Ziel: Verbesserung der Konversionsrate auf der Pyramide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Strukturierung und Administration des Website-Contents mithilfe eines Content-Management-Systems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Interaktion zwischen Vertrieb, Kunden und Interessenten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Video-, Audio Botschaften als Instrument des Vertriebs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Professionelle Texte als Grundlage für Vertriebsaktivitäten</a:t>
            </a:r>
          </a:p>
          <a:p>
            <a:pPr marL="0" indent="0">
              <a:buNone/>
            </a:pP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www.vorlesungen.info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/Texterstellung)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Data-Mining im Customer-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Relationship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-Management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14A241-BD56-1A40-839A-D692874E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0877F7-A892-6A4D-9F3D-0C8CD9A3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5871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Direkter Vertrieb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Verkauf an Bestandskunden und Vertrieb an Neukunden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Neukunden als Basis für Vertrieb an Bestandskunden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Zwei Dritteln der Besucher sind dem Neukundenvertrieb zuzuordnen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Besucherpotenzial als Grundlage der Vertriebsstrategie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47BC44-C1EE-2E41-A1D8-D5667BD7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1730FD-EEE3-B74A-AB04-476FEC8D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Indirekter Vertrieb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5975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Vertreib des Angebots über Plattformen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Externer Vertriebsprozesses von Datenübergabe bis hin zum Zahlvorgang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Qualität im Outsourcing kaum kontrollierbar 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  <a:hlinkClick r:id="rId2"/>
              </a:rPr>
              <a:t>(Fallbeispiel Modelabel)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Vertriebsplattformen bieten Portfolio aus Bestellung, Logistik und Zahlung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Dienstleistungen im Marketing können hinzugekauft werden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09E526-F7A9-D141-BA2D-31472556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25CC75-F742-FF43-93AE-7F30CBBB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8720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Direkter – indirekter Vertrieb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Indirekter Vertrieb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5" name="Grafik 25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5" y="1690688"/>
            <a:ext cx="7301345" cy="4102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FE7A88-5D44-0648-A849-63E6A08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Vertrieb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FF08B0-5326-0641-B227-FEF2844D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5077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Macintosh PowerPoint</Application>
  <PresentationFormat>Breitbild</PresentationFormat>
  <Paragraphs>98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Wingdings</vt:lpstr>
      <vt:lpstr>Office-Design</vt:lpstr>
      <vt:lpstr>PowerPoint-Präsentation</vt:lpstr>
      <vt:lpstr>Übersicht</vt:lpstr>
      <vt:lpstr>Vertrieb im Web-Business </vt:lpstr>
      <vt:lpstr>Vertriebsplanung </vt:lpstr>
      <vt:lpstr>Vertriebsinformationssystem Vertriebsplanung</vt:lpstr>
      <vt:lpstr>Vertriebsmanagement</vt:lpstr>
      <vt:lpstr>Direkter Vertrieb </vt:lpstr>
      <vt:lpstr>Indirekter Vertrieb</vt:lpstr>
      <vt:lpstr>Direkter – indirekter Vertrieb  Indirekter Vertrieb</vt:lpstr>
      <vt:lpstr>Partnerkonto Amazon  Indirekter Vertrieb</vt:lpstr>
      <vt:lpstr>CRM-Vernetzung Vertriebsmanagement</vt:lpstr>
      <vt:lpstr>Virtuelle Güter  Indirekter Vertrieb</vt:lpstr>
      <vt:lpstr>Vergleich direkter und indirekter Vertrieb</vt:lpstr>
      <vt:lpstr>PowerPoint-Präsentation</vt:lpstr>
      <vt:lpstr>Vertrieb im Web-Business Zusammenfassung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Office-Benutzer</cp:lastModifiedBy>
  <cp:revision>93</cp:revision>
  <cp:lastPrinted>2018-05-07T21:44:10Z</cp:lastPrinted>
  <dcterms:created xsi:type="dcterms:W3CDTF">2016-09-06T08:47:07Z</dcterms:created>
  <dcterms:modified xsi:type="dcterms:W3CDTF">2018-05-07T21:46:30Z</dcterms:modified>
</cp:coreProperties>
</file>