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63"/>
    <p:restoredTop sz="86441"/>
  </p:normalViewPr>
  <p:slideViewPr>
    <p:cSldViewPr snapToGrid="0" snapToObjects="1">
      <p:cViewPr varScale="1">
        <p:scale>
          <a:sx n="79" d="100"/>
          <a:sy n="79" d="100"/>
        </p:scale>
        <p:origin x="224" y="13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C244-EE5F-F944-84FC-8C8D030B6E28}" type="datetimeFigureOut">
              <a:rPr lang="de-DE" smtClean="0"/>
              <a:t>01.06.20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7E21C-5FD9-CB4F-81E3-9EB72FDCD2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95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39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B4C8-8587-7341-9DB6-07BCA03C9460}" type="datetime1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3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F98-2AE3-CD47-891D-EB0D073CCB55}" type="datetime1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76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DDD6-3BF5-764F-BA65-9972DFC6AF23}" type="datetime1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6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CA96-621E-EB44-9A6E-ECDE3749EF90}" type="datetime1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4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8B62-1F7C-804E-B15A-3A59CF36C49E}" type="datetime1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28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6DF0-A543-744C-AA13-DC1ECB05A06F}" type="datetime1">
              <a:rPr lang="de-DE" smtClean="0"/>
              <a:t>02.06.20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23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BD22-5CFB-694F-8B91-563DE8DA9472}" type="datetime1">
              <a:rPr lang="de-DE" smtClean="0"/>
              <a:t>02.06.20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7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1DEE-B679-7F4E-A60C-4222F4DFF486}" type="datetime1">
              <a:rPr lang="de-DE" smtClean="0"/>
              <a:t>02.06.20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12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BC05-41DF-5647-A2E7-C052CD94BD10}" type="datetime1">
              <a:rPr lang="de-DE" smtClean="0"/>
              <a:t>02.06.20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Prof. Dr. Hildebrandt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4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C040-B6B7-A647-87E4-25DA934CE819}" type="datetime1">
              <a:rPr lang="de-DE" smtClean="0"/>
              <a:t>02.06.20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28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6A3C-F79B-754D-BE69-74DFAE4C2827}" type="datetime1">
              <a:rPr lang="de-DE" smtClean="0"/>
              <a:t>02.06.20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5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9914-5109-7646-86C1-40DDEB48BC41}" type="datetime1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 Hildebrandt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85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IDumxYEpQJw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0832" y="1336119"/>
            <a:ext cx="45634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Basiswissen</a:t>
            </a:r>
            <a:r>
              <a:rPr lang="de-DE" sz="4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Web-Business</a:t>
            </a:r>
          </a:p>
          <a:p>
            <a:r>
              <a:rPr lang="de-DE" sz="2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Teil 7c: Virales Marketing</a:t>
            </a:r>
          </a:p>
          <a:p>
            <a:endParaRPr lang="de-DE" dirty="0">
              <a:solidFill>
                <a:sysClr val="windowText" lastClr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14867" y="6339416"/>
            <a:ext cx="4114800" cy="365125"/>
          </a:xfrm>
        </p:spPr>
        <p:txBody>
          <a:bodyPr/>
          <a:lstStyle/>
          <a:p>
            <a:r>
              <a:rPr lang="de-DE"/>
              <a:t>Prof. Dr. Hildebrandt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A6E5-FE31-B449-B047-2440C06B9ABE}" type="datetime1">
              <a:rPr lang="de-DE" smtClean="0"/>
              <a:t>02.06.20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31174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Virales Prinzip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F3BE-A525-8049-8F3A-2B8235940A69}" type="datetime1">
              <a:rPr lang="de-DE" smtClean="0"/>
              <a:t>02.06.20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4B95A0-D377-7B48-B0CE-D5BC49DF5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3250"/>
            <a:ext cx="7454900" cy="31115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317811D-098E-374B-97D7-A64B3A6EC561}"/>
              </a:ext>
            </a:extLst>
          </p:cNvPr>
          <p:cNvSpPr txBox="1"/>
          <p:nvPr/>
        </p:nvSpPr>
        <p:spPr>
          <a:xfrm>
            <a:off x="8610600" y="1873250"/>
            <a:ext cx="3157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Wenn die ersten Empfehlungen greifen, dann verbreitet sich die Nachricht (der Spot) sehr schnell und an viele Empfänger.</a:t>
            </a:r>
          </a:p>
        </p:txBody>
      </p:sp>
      <p:pic>
        <p:nvPicPr>
          <p:cNvPr id="9" name="Bild 5">
            <a:extLst>
              <a:ext uri="{FF2B5EF4-FFF2-40B4-BE49-F238E27FC236}">
                <a16:creationId xmlns:a16="http://schemas.microsoft.com/office/drawing/2014/main" id="{DC84CBE5-C0A8-BE47-9677-C4720AE4D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4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Virale Kanäle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CEC-0C53-1749-B2F2-5EEB8E9E801F}" type="datetime1">
              <a:rPr lang="de-DE" smtClean="0"/>
              <a:t>02.06.20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3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17811D-098E-374B-97D7-A64B3A6EC561}"/>
              </a:ext>
            </a:extLst>
          </p:cNvPr>
          <p:cNvSpPr txBox="1"/>
          <p:nvPr/>
        </p:nvSpPr>
        <p:spPr>
          <a:xfrm>
            <a:off x="8610600" y="1873250"/>
            <a:ext cx="315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Viele Kanäle auf eine Nachricht (Spot) konzentrieren, damit die Dynamik reinkommt.</a:t>
            </a:r>
          </a:p>
        </p:txBody>
      </p:sp>
      <p:pic>
        <p:nvPicPr>
          <p:cNvPr id="9" name="Bild 5">
            <a:extLst>
              <a:ext uri="{FF2B5EF4-FFF2-40B4-BE49-F238E27FC236}">
                <a16:creationId xmlns:a16="http://schemas.microsoft.com/office/drawing/2014/main" id="{DC84CBE5-C0A8-BE47-9677-C4720AE4D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739BD5A-F12A-AE45-BC9D-13E268F2D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74549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1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AC41E-A2C2-CD43-A6AB-51AA796CD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Virale Videospots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2F3F9F-A269-BC4B-BE44-8AA06A2AF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E0807F-A0AF-9F47-9DFE-E323D1F6E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Inhalte für die Zielgruppe</a:t>
            </a:r>
          </a:p>
          <a:p>
            <a:r>
              <a:rPr lang="de-DE" dirty="0"/>
              <a:t>Emotionen</a:t>
            </a:r>
          </a:p>
          <a:p>
            <a:r>
              <a:rPr lang="de-DE" dirty="0"/>
              <a:t>Branding</a:t>
            </a:r>
          </a:p>
          <a:p>
            <a:r>
              <a:rPr lang="de-DE" dirty="0"/>
              <a:t>Interaktion</a:t>
            </a:r>
          </a:p>
          <a:p>
            <a:r>
              <a:rPr lang="de-DE" dirty="0"/>
              <a:t>Überraschung/Witz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DE1F0B-5B92-4F40-9C0E-0AA5CB47D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D824476-B21C-A340-9588-50F4E56C1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09925"/>
          </a:xfrm>
        </p:spPr>
        <p:txBody>
          <a:bodyPr/>
          <a:lstStyle/>
          <a:p>
            <a:r>
              <a:rPr lang="de-DE" dirty="0" err="1"/>
              <a:t>Ice</a:t>
            </a:r>
            <a:r>
              <a:rPr lang="de-DE" dirty="0"/>
              <a:t> </a:t>
            </a:r>
            <a:r>
              <a:rPr lang="de-DE" dirty="0" err="1"/>
              <a:t>Bucket</a:t>
            </a:r>
            <a:r>
              <a:rPr lang="de-DE" dirty="0"/>
              <a:t> Challenge</a:t>
            </a:r>
          </a:p>
          <a:p>
            <a:r>
              <a:rPr lang="de-DE" dirty="0"/>
              <a:t>Stratosphären Sprung</a:t>
            </a:r>
          </a:p>
          <a:p>
            <a:r>
              <a:rPr lang="de-DE" dirty="0"/>
              <a:t>Blair </a:t>
            </a:r>
            <a:r>
              <a:rPr lang="de-DE" dirty="0" err="1"/>
              <a:t>Witch</a:t>
            </a:r>
            <a:r>
              <a:rPr lang="de-DE" dirty="0"/>
              <a:t> Project</a:t>
            </a:r>
          </a:p>
          <a:p>
            <a:r>
              <a:rPr lang="de-DE" dirty="0"/>
              <a:t>CWS – </a:t>
            </a:r>
            <a:r>
              <a:rPr lang="de-DE" dirty="0" err="1"/>
              <a:t>dirt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https://youtu.be/IDumxYEpQJw</a:t>
            </a:r>
            <a:endParaRPr lang="de-DE" dirty="0"/>
          </a:p>
          <a:p>
            <a:r>
              <a:rPr lang="de-DE" dirty="0" err="1"/>
              <a:t>Despacito</a:t>
            </a:r>
            <a:r>
              <a:rPr lang="de-DE" dirty="0"/>
              <a:t> (6,75 Mrd.)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F37C8E-92A2-D84E-80E0-6D224BF6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D085-B834-F54C-9A2F-CA9FE152C5EA}" type="datetime1">
              <a:rPr lang="de-DE" smtClean="0"/>
              <a:t>02.06.20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938618-746E-B443-A28C-A9D8CBD0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3E30C88-D438-BA48-B03A-7D407265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4</a:t>
            </a:fld>
            <a:endParaRPr lang="de-DE"/>
          </a:p>
        </p:txBody>
      </p:sp>
      <p:pic>
        <p:nvPicPr>
          <p:cNvPr id="10" name="Bild 5">
            <a:extLst>
              <a:ext uri="{FF2B5EF4-FFF2-40B4-BE49-F238E27FC236}">
                <a16:creationId xmlns:a16="http://schemas.microsoft.com/office/drawing/2014/main" id="{715B00CB-E44F-3642-AC99-6EF90F7E7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5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4F8B0-8F50-C240-B091-018E303B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Leben eines Virus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C45E79C-855F-A34F-A8E3-02BDF9BB7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Lebenszyklus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8C341F-9FA5-0042-A288-6F73DA569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Wachstumsgrenze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2A495E-980F-9A49-A282-D59E109D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82B5-4F4C-D649-8B45-1AE2EAED3FC8}" type="datetime1">
              <a:rPr lang="de-DE" smtClean="0"/>
              <a:t>02.06.20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B2628B-5172-8840-9CE8-A2E02CA9C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D78B68-4B62-FA45-A473-B44FD180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5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FAAE79F-287D-CD4E-B3B2-52AB236F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05075"/>
            <a:ext cx="5135601" cy="385127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7A54EA8-8279-4648-A84C-35E423146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63" y="2505075"/>
            <a:ext cx="5135600" cy="3851271"/>
          </a:xfrm>
          <a:prstGeom prst="rect">
            <a:avLst/>
          </a:prstGeom>
        </p:spPr>
      </p:pic>
      <p:pic>
        <p:nvPicPr>
          <p:cNvPr id="17" name="Bild 5">
            <a:extLst>
              <a:ext uri="{FF2B5EF4-FFF2-40B4-BE49-F238E27FC236}">
                <a16:creationId xmlns:a16="http://schemas.microsoft.com/office/drawing/2014/main" id="{4999E42E-8105-214B-BEC0-D63C127F4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8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F13534E-7009-D44B-AE37-DC8B2F79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Konversionspyramide</a:t>
            </a:r>
          </a:p>
        </p:txBody>
      </p:sp>
      <p:pic>
        <p:nvPicPr>
          <p:cNvPr id="9" name="Content Placeholder 8" descr="Dreiecksbeziehu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493126"/>
            <a:ext cx="6172200" cy="3862222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093935-9408-3843-A6E7-B154AFC0C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Visualisierung des Erfolges</a:t>
            </a:r>
          </a:p>
          <a:p>
            <a:endParaRPr lang="de-DE" dirty="0"/>
          </a:p>
          <a:p>
            <a:pPr lvl="0"/>
            <a:r>
              <a:rPr lang="de-DE" sz="2800" dirty="0">
                <a:solidFill>
                  <a:prstClr val="black"/>
                </a:solidFill>
              </a:rPr>
              <a:t>Vom Unterhaltungswert zum Mehrwert</a:t>
            </a:r>
          </a:p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96918-AE56-4248-BCBF-CE854FB8380A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C46A6904-3614-1C47-BFD9-34B4DB5B7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FA3D-B694-8D47-AFBA-C490142268E6}" type="datetime1">
              <a:rPr lang="de-DE" smtClean="0"/>
              <a:t>02.06.20</a:t>
            </a:fld>
            <a:endParaRPr lang="de-DE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60D0D15-7EF0-7D4B-B5DA-98FFCD68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pic>
        <p:nvPicPr>
          <p:cNvPr id="12" name="Bild 5">
            <a:extLst>
              <a:ext uri="{FF2B5EF4-FFF2-40B4-BE49-F238E27FC236}">
                <a16:creationId xmlns:a16="http://schemas.microsoft.com/office/drawing/2014/main" id="{B2A36DEB-E3F2-A54B-A488-A9B3799C8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67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Macintosh PowerPoint</Application>
  <PresentationFormat>Breitbild</PresentationFormat>
  <Paragraphs>45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Avenir Book</vt:lpstr>
      <vt:lpstr>Calibri</vt:lpstr>
      <vt:lpstr>Calibri Light</vt:lpstr>
      <vt:lpstr>Office-Design</vt:lpstr>
      <vt:lpstr>PowerPoint-Präsentation</vt:lpstr>
      <vt:lpstr>Virales Prinzip</vt:lpstr>
      <vt:lpstr>Virale Kanäle</vt:lpstr>
      <vt:lpstr>Virale Videospots</vt:lpstr>
      <vt:lpstr>Das Leben eines Virus</vt:lpstr>
      <vt:lpstr>Konversionspyramide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</dc:creator>
  <cp:lastModifiedBy>Microsoft Office User</cp:lastModifiedBy>
  <cp:revision>44</cp:revision>
  <dcterms:created xsi:type="dcterms:W3CDTF">2016-09-02T09:40:17Z</dcterms:created>
  <dcterms:modified xsi:type="dcterms:W3CDTF">2020-06-02T15:21:09Z</dcterms:modified>
</cp:coreProperties>
</file>