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81" r:id="rId4"/>
    <p:sldId id="279" r:id="rId5"/>
    <p:sldId id="282" r:id="rId6"/>
    <p:sldId id="280" r:id="rId7"/>
    <p:sldId id="260" r:id="rId8"/>
    <p:sldId id="262" r:id="rId9"/>
    <p:sldId id="263" r:id="rId10"/>
    <p:sldId id="266" r:id="rId11"/>
    <p:sldId id="270" r:id="rId12"/>
    <p:sldId id="278" r:id="rId13"/>
    <p:sldId id="271" r:id="rId14"/>
    <p:sldId id="272" r:id="rId15"/>
    <p:sldId id="273" r:id="rId16"/>
    <p:sldId id="275" r:id="rId17"/>
    <p:sldId id="276" r:id="rId18"/>
    <p:sldId id="308" r:id="rId19"/>
    <p:sldId id="30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/>
    <p:restoredTop sz="86441"/>
  </p:normalViewPr>
  <p:slideViewPr>
    <p:cSldViewPr snapToGrid="0" snapToObjects="1">
      <p:cViewPr varScale="1">
        <p:scale>
          <a:sx n="128" d="100"/>
          <a:sy n="128" d="100"/>
        </p:scale>
        <p:origin x="176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17FD1-3890-AE48-B3D6-06E62B4955BE}" type="doc">
      <dgm:prSet loTypeId="urn:microsoft.com/office/officeart/2005/8/layout/radial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ED950F-6119-3C4D-BCDC-550250FEE65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Produktion</a:t>
          </a:r>
          <a:endParaRPr lang="en-US" dirty="0">
            <a:solidFill>
              <a:srgbClr val="000000"/>
            </a:solidFill>
          </a:endParaRPr>
        </a:p>
      </dgm:t>
    </dgm:pt>
    <dgm:pt modelId="{C0804996-99B2-3247-B0B6-472AA34009E7}" type="parTrans" cxnId="{C7D13E72-34A1-1048-890A-B1AD0E41E02C}">
      <dgm:prSet/>
      <dgm:spPr/>
      <dgm:t>
        <a:bodyPr/>
        <a:lstStyle/>
        <a:p>
          <a:endParaRPr lang="en-US"/>
        </a:p>
      </dgm:t>
    </dgm:pt>
    <dgm:pt modelId="{F3E7B67F-1BBD-4C47-A60E-A12A85B74F80}" type="sibTrans" cxnId="{C7D13E72-34A1-1048-890A-B1AD0E41E02C}">
      <dgm:prSet/>
      <dgm:spPr/>
      <dgm:t>
        <a:bodyPr/>
        <a:lstStyle/>
        <a:p>
          <a:endParaRPr lang="en-US"/>
        </a:p>
      </dgm:t>
    </dgm:pt>
    <dgm:pt modelId="{A4C8E7CF-481A-0B46-B8A6-266EC7ECCAEF}">
      <dgm:prSet phldrT="[Text]"/>
      <dgm:spPr/>
      <dgm:t>
        <a:bodyPr/>
        <a:lstStyle/>
        <a:p>
          <a:r>
            <a:rPr lang="en-US" dirty="0" err="1"/>
            <a:t>Spezifikationen</a:t>
          </a:r>
          <a:endParaRPr lang="en-US" dirty="0"/>
        </a:p>
      </dgm:t>
    </dgm:pt>
    <dgm:pt modelId="{E92B1EDF-650A-5142-A1A7-5BFDF365C166}" type="parTrans" cxnId="{62F92535-6EA9-6242-B931-517372C92465}">
      <dgm:prSet/>
      <dgm:spPr/>
      <dgm:t>
        <a:bodyPr/>
        <a:lstStyle/>
        <a:p>
          <a:endParaRPr lang="en-US"/>
        </a:p>
      </dgm:t>
    </dgm:pt>
    <dgm:pt modelId="{6076398D-4A7F-7346-A3FB-60BD3658D6D6}" type="sibTrans" cxnId="{62F92535-6EA9-6242-B931-517372C92465}">
      <dgm:prSet/>
      <dgm:spPr/>
      <dgm:t>
        <a:bodyPr/>
        <a:lstStyle/>
        <a:p>
          <a:endParaRPr lang="en-US"/>
        </a:p>
      </dgm:t>
    </dgm:pt>
    <dgm:pt modelId="{360CC122-EF5A-E14C-A6E5-D02756444C05}">
      <dgm:prSet phldrT="[Text]"/>
      <dgm:spPr/>
      <dgm:t>
        <a:bodyPr/>
        <a:lstStyle/>
        <a:p>
          <a:r>
            <a:rPr lang="en-US" dirty="0" err="1"/>
            <a:t>Technische</a:t>
          </a:r>
          <a:r>
            <a:rPr lang="en-US" dirty="0"/>
            <a:t> </a:t>
          </a:r>
          <a:r>
            <a:rPr lang="en-US" dirty="0" err="1"/>
            <a:t>Daten</a:t>
          </a:r>
          <a:endParaRPr lang="en-US" dirty="0"/>
        </a:p>
      </dgm:t>
    </dgm:pt>
    <dgm:pt modelId="{101FAFA0-0F86-6947-A684-A1C6694A50D8}" type="parTrans" cxnId="{A380F5F4-719D-7E44-B101-3AB94DEC7CB3}">
      <dgm:prSet/>
      <dgm:spPr/>
      <dgm:t>
        <a:bodyPr/>
        <a:lstStyle/>
        <a:p>
          <a:endParaRPr lang="en-US"/>
        </a:p>
      </dgm:t>
    </dgm:pt>
    <dgm:pt modelId="{F9640D7E-0227-2744-A8C2-51A9710166C7}" type="sibTrans" cxnId="{A380F5F4-719D-7E44-B101-3AB94DEC7CB3}">
      <dgm:prSet/>
      <dgm:spPr/>
      <dgm:t>
        <a:bodyPr/>
        <a:lstStyle/>
        <a:p>
          <a:endParaRPr lang="en-US"/>
        </a:p>
      </dgm:t>
    </dgm:pt>
    <dgm:pt modelId="{FA8CEEF2-922E-B64C-88B0-105B5818ADA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Vertrieb</a:t>
          </a:r>
          <a:endParaRPr lang="en-US" dirty="0">
            <a:solidFill>
              <a:srgbClr val="000000"/>
            </a:solidFill>
          </a:endParaRPr>
        </a:p>
      </dgm:t>
    </dgm:pt>
    <dgm:pt modelId="{1ADF4BCA-F584-6345-BB44-552D0E36A301}" type="parTrans" cxnId="{942C3DBA-79F6-B143-8EAB-0C3BE4821B5D}">
      <dgm:prSet/>
      <dgm:spPr/>
      <dgm:t>
        <a:bodyPr/>
        <a:lstStyle/>
        <a:p>
          <a:endParaRPr lang="en-US"/>
        </a:p>
      </dgm:t>
    </dgm:pt>
    <dgm:pt modelId="{F96B5B4D-B6AC-9F44-B858-B6ECD0D92DEF}" type="sibTrans" cxnId="{942C3DBA-79F6-B143-8EAB-0C3BE4821B5D}">
      <dgm:prSet/>
      <dgm:spPr/>
      <dgm:t>
        <a:bodyPr/>
        <a:lstStyle/>
        <a:p>
          <a:endParaRPr lang="en-US"/>
        </a:p>
      </dgm:t>
    </dgm:pt>
    <dgm:pt modelId="{5FA0C791-330E-1444-B7C4-A03D7E429063}">
      <dgm:prSet phldrT="[Text]"/>
      <dgm:spPr/>
      <dgm:t>
        <a:bodyPr/>
        <a:lstStyle/>
        <a:p>
          <a:r>
            <a:rPr lang="en-US" dirty="0" err="1"/>
            <a:t>Angebote</a:t>
          </a:r>
          <a:endParaRPr lang="en-US" dirty="0"/>
        </a:p>
      </dgm:t>
    </dgm:pt>
    <dgm:pt modelId="{2D4EB634-5A19-E040-A4C2-E11B155E66BB}" type="parTrans" cxnId="{8FDEB04E-9E5E-6B44-9F8E-16C19616802C}">
      <dgm:prSet/>
      <dgm:spPr/>
      <dgm:t>
        <a:bodyPr/>
        <a:lstStyle/>
        <a:p>
          <a:endParaRPr lang="en-US"/>
        </a:p>
      </dgm:t>
    </dgm:pt>
    <dgm:pt modelId="{97524A58-A09C-BB42-9F3B-6F7C2DB4D7AC}" type="sibTrans" cxnId="{8FDEB04E-9E5E-6B44-9F8E-16C19616802C}">
      <dgm:prSet/>
      <dgm:spPr/>
      <dgm:t>
        <a:bodyPr/>
        <a:lstStyle/>
        <a:p>
          <a:endParaRPr lang="en-US"/>
        </a:p>
      </dgm:t>
    </dgm:pt>
    <dgm:pt modelId="{599CC154-75F8-6A4C-B25B-25C2ABB0B08D}">
      <dgm:prSet phldrT="[Text]"/>
      <dgm:spPr/>
      <dgm:t>
        <a:bodyPr/>
        <a:lstStyle/>
        <a:p>
          <a:r>
            <a:rPr lang="en-US" dirty="0" err="1"/>
            <a:t>Preise</a:t>
          </a:r>
          <a:endParaRPr lang="en-US" dirty="0"/>
        </a:p>
      </dgm:t>
    </dgm:pt>
    <dgm:pt modelId="{E5F02E0B-8C30-3E47-8985-7D4ACB9DDD37}" type="parTrans" cxnId="{5E576A3A-FD48-4047-92B9-367726BAAA7E}">
      <dgm:prSet/>
      <dgm:spPr/>
      <dgm:t>
        <a:bodyPr/>
        <a:lstStyle/>
        <a:p>
          <a:endParaRPr lang="en-US"/>
        </a:p>
      </dgm:t>
    </dgm:pt>
    <dgm:pt modelId="{2E35B356-732B-324F-9C00-4DD32BD21E33}" type="sibTrans" cxnId="{5E576A3A-FD48-4047-92B9-367726BAAA7E}">
      <dgm:prSet/>
      <dgm:spPr/>
      <dgm:t>
        <a:bodyPr/>
        <a:lstStyle/>
        <a:p>
          <a:endParaRPr lang="en-US"/>
        </a:p>
      </dgm:t>
    </dgm:pt>
    <dgm:pt modelId="{34F06C37-9F99-9042-925C-50D2A5B53AC7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Service</a:t>
          </a:r>
        </a:p>
      </dgm:t>
    </dgm:pt>
    <dgm:pt modelId="{5D3C785F-58E6-9E48-B7E4-0ACBD52D0BDD}" type="parTrans" cxnId="{0B981396-834F-1542-8BCB-A1C7F728B611}">
      <dgm:prSet/>
      <dgm:spPr/>
      <dgm:t>
        <a:bodyPr/>
        <a:lstStyle/>
        <a:p>
          <a:endParaRPr lang="en-US"/>
        </a:p>
      </dgm:t>
    </dgm:pt>
    <dgm:pt modelId="{F98F4BA2-7F2A-D64F-BDC2-5D0085EFDAAC}" type="sibTrans" cxnId="{0B981396-834F-1542-8BCB-A1C7F728B611}">
      <dgm:prSet/>
      <dgm:spPr/>
      <dgm:t>
        <a:bodyPr/>
        <a:lstStyle/>
        <a:p>
          <a:endParaRPr lang="en-US"/>
        </a:p>
      </dgm:t>
    </dgm:pt>
    <dgm:pt modelId="{40833C25-07B9-A54F-A851-3216E0E1243A}">
      <dgm:prSet phldrT="[Text]"/>
      <dgm:spPr/>
      <dgm:t>
        <a:bodyPr/>
        <a:lstStyle/>
        <a:p>
          <a:r>
            <a:rPr lang="en-US" dirty="0" err="1"/>
            <a:t>Pannen</a:t>
          </a:r>
          <a:endParaRPr lang="en-US" dirty="0"/>
        </a:p>
      </dgm:t>
    </dgm:pt>
    <dgm:pt modelId="{3B1C7268-9AE6-614B-834D-105336FF9F3A}" type="parTrans" cxnId="{48A94E00-F2BF-4D43-93B7-DB610FEF42C8}">
      <dgm:prSet/>
      <dgm:spPr/>
      <dgm:t>
        <a:bodyPr/>
        <a:lstStyle/>
        <a:p>
          <a:endParaRPr lang="en-US"/>
        </a:p>
      </dgm:t>
    </dgm:pt>
    <dgm:pt modelId="{7A2C7BE1-2E54-0148-BA3C-C744CC6B1CF5}" type="sibTrans" cxnId="{48A94E00-F2BF-4D43-93B7-DB610FEF42C8}">
      <dgm:prSet/>
      <dgm:spPr/>
      <dgm:t>
        <a:bodyPr/>
        <a:lstStyle/>
        <a:p>
          <a:endParaRPr lang="en-US"/>
        </a:p>
      </dgm:t>
    </dgm:pt>
    <dgm:pt modelId="{28FFF8BB-B7C3-2E47-8BF0-FE185FED748A}">
      <dgm:prSet phldrT="[Text]"/>
      <dgm:spPr/>
      <dgm:t>
        <a:bodyPr/>
        <a:lstStyle/>
        <a:p>
          <a:r>
            <a:rPr lang="en-US" dirty="0" err="1"/>
            <a:t>Aufrüstungen</a:t>
          </a:r>
          <a:endParaRPr lang="en-US" dirty="0"/>
        </a:p>
      </dgm:t>
    </dgm:pt>
    <dgm:pt modelId="{C30E3715-93BA-2D4F-8F81-658B45BE020A}" type="parTrans" cxnId="{6D392FB9-0453-AF4B-859D-0D13F7405EBA}">
      <dgm:prSet/>
      <dgm:spPr/>
      <dgm:t>
        <a:bodyPr/>
        <a:lstStyle/>
        <a:p>
          <a:endParaRPr lang="en-US"/>
        </a:p>
      </dgm:t>
    </dgm:pt>
    <dgm:pt modelId="{253839EC-F661-D94C-9749-8A4581CF358F}" type="sibTrans" cxnId="{6D392FB9-0453-AF4B-859D-0D13F7405EBA}">
      <dgm:prSet/>
      <dgm:spPr/>
      <dgm:t>
        <a:bodyPr/>
        <a:lstStyle/>
        <a:p>
          <a:endParaRPr lang="en-US"/>
        </a:p>
      </dgm:t>
    </dgm:pt>
    <dgm:pt modelId="{C106D81D-6EAE-014D-9B46-24673B71FD11}">
      <dgm:prSet phldrT="[Text]"/>
      <dgm:spPr/>
      <dgm:t>
        <a:bodyPr/>
        <a:lstStyle/>
        <a:p>
          <a:r>
            <a:rPr lang="en-US" dirty="0" err="1"/>
            <a:t>Anforderungen</a:t>
          </a:r>
          <a:endParaRPr lang="en-US" dirty="0"/>
        </a:p>
      </dgm:t>
    </dgm:pt>
    <dgm:pt modelId="{E3E470B5-8A42-284B-B28B-1AD92913B88E}" type="parTrans" cxnId="{1906A23D-8632-8345-9ADA-422E2B8E28E2}">
      <dgm:prSet/>
      <dgm:spPr/>
      <dgm:t>
        <a:bodyPr/>
        <a:lstStyle/>
        <a:p>
          <a:endParaRPr lang="en-US"/>
        </a:p>
      </dgm:t>
    </dgm:pt>
    <dgm:pt modelId="{1408B3D6-CD9B-884C-A48E-03C9E82F2B08}" type="sibTrans" cxnId="{1906A23D-8632-8345-9ADA-422E2B8E28E2}">
      <dgm:prSet/>
      <dgm:spPr/>
      <dgm:t>
        <a:bodyPr/>
        <a:lstStyle/>
        <a:p>
          <a:endParaRPr lang="en-US"/>
        </a:p>
      </dgm:t>
    </dgm:pt>
    <dgm:pt modelId="{8B16F648-E896-7A47-96CC-2D81426E1614}">
      <dgm:prSet phldrT="[Text]"/>
      <dgm:spPr/>
      <dgm:t>
        <a:bodyPr/>
        <a:lstStyle/>
        <a:p>
          <a:r>
            <a:rPr lang="en-US" dirty="0" err="1"/>
            <a:t>Nachfassaktionen</a:t>
          </a:r>
          <a:endParaRPr lang="en-US" dirty="0"/>
        </a:p>
      </dgm:t>
    </dgm:pt>
    <dgm:pt modelId="{6032C271-6254-FA42-8AAA-994BA436F154}" type="parTrans" cxnId="{6D6831BB-342A-EF49-B9DD-85AC0AE79AAD}">
      <dgm:prSet/>
      <dgm:spPr/>
      <dgm:t>
        <a:bodyPr/>
        <a:lstStyle/>
        <a:p>
          <a:endParaRPr lang="en-US"/>
        </a:p>
      </dgm:t>
    </dgm:pt>
    <dgm:pt modelId="{766C6969-28AA-2D41-B48C-DD35FF9FDF87}" type="sibTrans" cxnId="{6D6831BB-342A-EF49-B9DD-85AC0AE79AAD}">
      <dgm:prSet/>
      <dgm:spPr/>
      <dgm:t>
        <a:bodyPr/>
        <a:lstStyle/>
        <a:p>
          <a:endParaRPr lang="en-US"/>
        </a:p>
      </dgm:t>
    </dgm:pt>
    <dgm:pt modelId="{AAF09811-0215-4940-A742-7BA32C515F06}">
      <dgm:prSet phldrT="[Text]"/>
      <dgm:spPr/>
      <dgm:t>
        <a:bodyPr/>
        <a:lstStyle/>
        <a:p>
          <a:r>
            <a:rPr lang="en-US" dirty="0" err="1"/>
            <a:t>Anpassungen</a:t>
          </a:r>
          <a:endParaRPr lang="en-US" dirty="0"/>
        </a:p>
      </dgm:t>
    </dgm:pt>
    <dgm:pt modelId="{3F3B6C33-5336-0741-A08D-5E0AB119578B}" type="parTrans" cxnId="{5D9760D8-9B29-2045-9E1B-7238A20406CD}">
      <dgm:prSet/>
      <dgm:spPr/>
      <dgm:t>
        <a:bodyPr/>
        <a:lstStyle/>
        <a:p>
          <a:endParaRPr lang="en-US"/>
        </a:p>
      </dgm:t>
    </dgm:pt>
    <dgm:pt modelId="{26574D93-05EC-9C4E-B6E5-2B38A7B41360}" type="sibTrans" cxnId="{5D9760D8-9B29-2045-9E1B-7238A20406CD}">
      <dgm:prSet/>
      <dgm:spPr/>
      <dgm:t>
        <a:bodyPr/>
        <a:lstStyle/>
        <a:p>
          <a:endParaRPr lang="en-US"/>
        </a:p>
      </dgm:t>
    </dgm:pt>
    <dgm:pt modelId="{3173E63D-6A58-B241-A3D1-F72864A7BE1D}" type="pres">
      <dgm:prSet presAssocID="{89B17FD1-3890-AE48-B3D6-06E62B4955B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FF5E9FB-7667-8846-9172-BAF6526E0A21}" type="pres">
      <dgm:prSet presAssocID="{89B17FD1-3890-AE48-B3D6-06E62B4955BE}" presName="cycle" presStyleCnt="0"/>
      <dgm:spPr/>
    </dgm:pt>
    <dgm:pt modelId="{897C99B4-065F-3A4D-A7C4-870EF1BEDDC2}" type="pres">
      <dgm:prSet presAssocID="{89B17FD1-3890-AE48-B3D6-06E62B4955BE}" presName="centerShape" presStyleCnt="0"/>
      <dgm:spPr/>
    </dgm:pt>
    <dgm:pt modelId="{387C7016-A913-5741-A295-04395353957C}" type="pres">
      <dgm:prSet presAssocID="{89B17FD1-3890-AE48-B3D6-06E62B4955BE}" presName="connSite" presStyleLbl="node1" presStyleIdx="0" presStyleCnt="4"/>
      <dgm:spPr/>
    </dgm:pt>
    <dgm:pt modelId="{C45FFCFE-FBC0-844A-A2EC-B4CDF0192E2E}" type="pres">
      <dgm:prSet presAssocID="{89B17FD1-3890-AE48-B3D6-06E62B4955BE}" presName="visible" presStyleLbl="node1" presStyleIdx="0" presStyleCnt="4" custScaleX="109977" custScaleY="1113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B75A2A-714F-B942-A18B-15B5269DB478}" type="pres">
      <dgm:prSet presAssocID="{C0804996-99B2-3247-B0B6-472AA34009E7}" presName="Name25" presStyleLbl="parChTrans1D1" presStyleIdx="0" presStyleCnt="3"/>
      <dgm:spPr/>
    </dgm:pt>
    <dgm:pt modelId="{0B0C425D-6416-434C-AE69-D529041FC850}" type="pres">
      <dgm:prSet presAssocID="{D3ED950F-6119-3C4D-BCDC-550250FEE652}" presName="node" presStyleCnt="0"/>
      <dgm:spPr/>
    </dgm:pt>
    <dgm:pt modelId="{4CB860B1-5B5F-BE4B-A6D2-1846D4665DD5}" type="pres">
      <dgm:prSet presAssocID="{D3ED950F-6119-3C4D-BCDC-550250FEE65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2AFAE2C-0A18-5540-B7A6-EEB0B6EAD8C7}" type="pres">
      <dgm:prSet presAssocID="{D3ED950F-6119-3C4D-BCDC-550250FEE652}" presName="childNode" presStyleLbl="revTx" presStyleIdx="0" presStyleCnt="3">
        <dgm:presLayoutVars>
          <dgm:bulletEnabled val="1"/>
        </dgm:presLayoutVars>
      </dgm:prSet>
      <dgm:spPr/>
    </dgm:pt>
    <dgm:pt modelId="{8557CF52-1D20-6D40-9C45-7D87E223A46C}" type="pres">
      <dgm:prSet presAssocID="{1ADF4BCA-F584-6345-BB44-552D0E36A301}" presName="Name25" presStyleLbl="parChTrans1D1" presStyleIdx="1" presStyleCnt="3"/>
      <dgm:spPr/>
    </dgm:pt>
    <dgm:pt modelId="{B1BF84A7-D4F9-F34F-A05D-7B04D586B2BB}" type="pres">
      <dgm:prSet presAssocID="{FA8CEEF2-922E-B64C-88B0-105B5818ADA2}" presName="node" presStyleCnt="0"/>
      <dgm:spPr/>
    </dgm:pt>
    <dgm:pt modelId="{846AA90B-1D7A-A643-B79D-392511F68D39}" type="pres">
      <dgm:prSet presAssocID="{FA8CEEF2-922E-B64C-88B0-105B5818ADA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2EFFA7E3-D0A6-664E-BDC1-8452A401B0F8}" type="pres">
      <dgm:prSet presAssocID="{FA8CEEF2-922E-B64C-88B0-105B5818ADA2}" presName="childNode" presStyleLbl="revTx" presStyleIdx="1" presStyleCnt="3">
        <dgm:presLayoutVars>
          <dgm:bulletEnabled val="1"/>
        </dgm:presLayoutVars>
      </dgm:prSet>
      <dgm:spPr/>
    </dgm:pt>
    <dgm:pt modelId="{34452DD4-C429-9545-A9F8-F70A54F980AD}" type="pres">
      <dgm:prSet presAssocID="{5D3C785F-58E6-9E48-B7E4-0ACBD52D0BDD}" presName="Name25" presStyleLbl="parChTrans1D1" presStyleIdx="2" presStyleCnt="3"/>
      <dgm:spPr/>
    </dgm:pt>
    <dgm:pt modelId="{C25E7105-A8D7-6B41-9D0A-5EE1BC0A3E00}" type="pres">
      <dgm:prSet presAssocID="{34F06C37-9F99-9042-925C-50D2A5B53AC7}" presName="node" presStyleCnt="0"/>
      <dgm:spPr/>
    </dgm:pt>
    <dgm:pt modelId="{ADAA121A-513C-F645-B4D4-2089ABF57765}" type="pres">
      <dgm:prSet presAssocID="{34F06C37-9F99-9042-925C-50D2A5B53AC7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1530CEEA-7429-EB47-9B50-41A71E5FE456}" type="pres">
      <dgm:prSet presAssocID="{34F06C37-9F99-9042-925C-50D2A5B53AC7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48A94E00-F2BF-4D43-93B7-DB610FEF42C8}" srcId="{34F06C37-9F99-9042-925C-50D2A5B53AC7}" destId="{40833C25-07B9-A54F-A851-3216E0E1243A}" srcOrd="0" destOrd="0" parTransId="{3B1C7268-9AE6-614B-834D-105336FF9F3A}" sibTransId="{7A2C7BE1-2E54-0148-BA3C-C744CC6B1CF5}"/>
    <dgm:cxn modelId="{15EDF102-9651-1948-ACDD-27BEEE633368}" type="presOf" srcId="{1ADF4BCA-F584-6345-BB44-552D0E36A301}" destId="{8557CF52-1D20-6D40-9C45-7D87E223A46C}" srcOrd="0" destOrd="0" presId="urn:microsoft.com/office/officeart/2005/8/layout/radial2"/>
    <dgm:cxn modelId="{7717370C-568A-924F-AAD5-C94FAFC1103E}" type="presOf" srcId="{D3ED950F-6119-3C4D-BCDC-550250FEE652}" destId="{4CB860B1-5B5F-BE4B-A6D2-1846D4665DD5}" srcOrd="0" destOrd="0" presId="urn:microsoft.com/office/officeart/2005/8/layout/radial2"/>
    <dgm:cxn modelId="{A68B8C15-DD90-B444-A351-505DAADECB42}" type="presOf" srcId="{89B17FD1-3890-AE48-B3D6-06E62B4955BE}" destId="{3173E63D-6A58-B241-A3D1-F72864A7BE1D}" srcOrd="0" destOrd="0" presId="urn:microsoft.com/office/officeart/2005/8/layout/radial2"/>
    <dgm:cxn modelId="{C214D619-FC9D-F84E-9E8C-E084BADE448F}" type="presOf" srcId="{C0804996-99B2-3247-B0B6-472AA34009E7}" destId="{39B75A2A-714F-B942-A18B-15B5269DB478}" srcOrd="0" destOrd="0" presId="urn:microsoft.com/office/officeart/2005/8/layout/radial2"/>
    <dgm:cxn modelId="{F413D72A-56A0-4B43-8E94-F888B6C480D2}" type="presOf" srcId="{28FFF8BB-B7C3-2E47-8BF0-FE185FED748A}" destId="{1530CEEA-7429-EB47-9B50-41A71E5FE456}" srcOrd="0" destOrd="2" presId="urn:microsoft.com/office/officeart/2005/8/layout/radial2"/>
    <dgm:cxn modelId="{62F92535-6EA9-6242-B931-517372C92465}" srcId="{D3ED950F-6119-3C4D-BCDC-550250FEE652}" destId="{A4C8E7CF-481A-0B46-B8A6-266EC7ECCAEF}" srcOrd="0" destOrd="0" parTransId="{E92B1EDF-650A-5142-A1A7-5BFDF365C166}" sibTransId="{6076398D-4A7F-7346-A3FB-60BD3658D6D6}"/>
    <dgm:cxn modelId="{5E576A3A-FD48-4047-92B9-367726BAAA7E}" srcId="{FA8CEEF2-922E-B64C-88B0-105B5818ADA2}" destId="{599CC154-75F8-6A4C-B25B-25C2ABB0B08D}" srcOrd="2" destOrd="0" parTransId="{E5F02E0B-8C30-3E47-8985-7D4ACB9DDD37}" sibTransId="{2E35B356-732B-324F-9C00-4DD32BD21E33}"/>
    <dgm:cxn modelId="{1906A23D-8632-8345-9ADA-422E2B8E28E2}" srcId="{D3ED950F-6119-3C4D-BCDC-550250FEE652}" destId="{C106D81D-6EAE-014D-9B46-24673B71FD11}" srcOrd="1" destOrd="0" parTransId="{E3E470B5-8A42-284B-B28B-1AD92913B88E}" sibTransId="{1408B3D6-CD9B-884C-A48E-03C9E82F2B08}"/>
    <dgm:cxn modelId="{02E6BF4A-8F6C-5F47-B7B6-7F1C2B9B8F75}" type="presOf" srcId="{360CC122-EF5A-E14C-A6E5-D02756444C05}" destId="{B2AFAE2C-0A18-5540-B7A6-EEB0B6EAD8C7}" srcOrd="0" destOrd="2" presId="urn:microsoft.com/office/officeart/2005/8/layout/radial2"/>
    <dgm:cxn modelId="{8FDEB04E-9E5E-6B44-9F8E-16C19616802C}" srcId="{FA8CEEF2-922E-B64C-88B0-105B5818ADA2}" destId="{5FA0C791-330E-1444-B7C4-A03D7E429063}" srcOrd="0" destOrd="0" parTransId="{2D4EB634-5A19-E040-A4C2-E11B155E66BB}" sibTransId="{97524A58-A09C-BB42-9F3B-6F7C2DB4D7AC}"/>
    <dgm:cxn modelId="{02083853-8AC5-6746-8D1B-C3A5F8688110}" type="presOf" srcId="{8B16F648-E896-7A47-96CC-2D81426E1614}" destId="{2EFFA7E3-D0A6-664E-BDC1-8452A401B0F8}" srcOrd="0" destOrd="1" presId="urn:microsoft.com/office/officeart/2005/8/layout/radial2"/>
    <dgm:cxn modelId="{C7D13E72-34A1-1048-890A-B1AD0E41E02C}" srcId="{89B17FD1-3890-AE48-B3D6-06E62B4955BE}" destId="{D3ED950F-6119-3C4D-BCDC-550250FEE652}" srcOrd="0" destOrd="0" parTransId="{C0804996-99B2-3247-B0B6-472AA34009E7}" sibTransId="{F3E7B67F-1BBD-4C47-A60E-A12A85B74F80}"/>
    <dgm:cxn modelId="{997A8679-F5EA-F74C-8758-6937D295FB11}" type="presOf" srcId="{34F06C37-9F99-9042-925C-50D2A5B53AC7}" destId="{ADAA121A-513C-F645-B4D4-2089ABF57765}" srcOrd="0" destOrd="0" presId="urn:microsoft.com/office/officeart/2005/8/layout/radial2"/>
    <dgm:cxn modelId="{53897687-2764-7847-A587-6F7D9D3B57DD}" type="presOf" srcId="{599CC154-75F8-6A4C-B25B-25C2ABB0B08D}" destId="{2EFFA7E3-D0A6-664E-BDC1-8452A401B0F8}" srcOrd="0" destOrd="2" presId="urn:microsoft.com/office/officeart/2005/8/layout/radial2"/>
    <dgm:cxn modelId="{D2E3EF91-4EE6-634F-9CDB-F2A59001C8B0}" type="presOf" srcId="{5D3C785F-58E6-9E48-B7E4-0ACBD52D0BDD}" destId="{34452DD4-C429-9545-A9F8-F70A54F980AD}" srcOrd="0" destOrd="0" presId="urn:microsoft.com/office/officeart/2005/8/layout/radial2"/>
    <dgm:cxn modelId="{0B981396-834F-1542-8BCB-A1C7F728B611}" srcId="{89B17FD1-3890-AE48-B3D6-06E62B4955BE}" destId="{34F06C37-9F99-9042-925C-50D2A5B53AC7}" srcOrd="2" destOrd="0" parTransId="{5D3C785F-58E6-9E48-B7E4-0ACBD52D0BDD}" sibTransId="{F98F4BA2-7F2A-D64F-BDC2-5D0085EFDAAC}"/>
    <dgm:cxn modelId="{025BE6A0-4263-324E-B161-24131AF3C29B}" type="presOf" srcId="{5FA0C791-330E-1444-B7C4-A03D7E429063}" destId="{2EFFA7E3-D0A6-664E-BDC1-8452A401B0F8}" srcOrd="0" destOrd="0" presId="urn:microsoft.com/office/officeart/2005/8/layout/radial2"/>
    <dgm:cxn modelId="{C0583DA3-EA34-3343-A8FA-8DBA2D84A42A}" type="presOf" srcId="{AAF09811-0215-4940-A742-7BA32C515F06}" destId="{1530CEEA-7429-EB47-9B50-41A71E5FE456}" srcOrd="0" destOrd="1" presId="urn:microsoft.com/office/officeart/2005/8/layout/radial2"/>
    <dgm:cxn modelId="{EE9D83A6-8368-BA43-AEF0-57D043CA5A77}" type="presOf" srcId="{A4C8E7CF-481A-0B46-B8A6-266EC7ECCAEF}" destId="{B2AFAE2C-0A18-5540-B7A6-EEB0B6EAD8C7}" srcOrd="0" destOrd="0" presId="urn:microsoft.com/office/officeart/2005/8/layout/radial2"/>
    <dgm:cxn modelId="{D5E682B0-3537-D94B-AB39-E6E4D06F9CE1}" type="presOf" srcId="{C106D81D-6EAE-014D-9B46-24673B71FD11}" destId="{B2AFAE2C-0A18-5540-B7A6-EEB0B6EAD8C7}" srcOrd="0" destOrd="1" presId="urn:microsoft.com/office/officeart/2005/8/layout/radial2"/>
    <dgm:cxn modelId="{6D392FB9-0453-AF4B-859D-0D13F7405EBA}" srcId="{34F06C37-9F99-9042-925C-50D2A5B53AC7}" destId="{28FFF8BB-B7C3-2E47-8BF0-FE185FED748A}" srcOrd="2" destOrd="0" parTransId="{C30E3715-93BA-2D4F-8F81-658B45BE020A}" sibTransId="{253839EC-F661-D94C-9749-8A4581CF358F}"/>
    <dgm:cxn modelId="{942C3DBA-79F6-B143-8EAB-0C3BE4821B5D}" srcId="{89B17FD1-3890-AE48-B3D6-06E62B4955BE}" destId="{FA8CEEF2-922E-B64C-88B0-105B5818ADA2}" srcOrd="1" destOrd="0" parTransId="{1ADF4BCA-F584-6345-BB44-552D0E36A301}" sibTransId="{F96B5B4D-B6AC-9F44-B858-B6ECD0D92DEF}"/>
    <dgm:cxn modelId="{6D6831BB-342A-EF49-B9DD-85AC0AE79AAD}" srcId="{FA8CEEF2-922E-B64C-88B0-105B5818ADA2}" destId="{8B16F648-E896-7A47-96CC-2D81426E1614}" srcOrd="1" destOrd="0" parTransId="{6032C271-6254-FA42-8AAA-994BA436F154}" sibTransId="{766C6969-28AA-2D41-B48C-DD35FF9FDF87}"/>
    <dgm:cxn modelId="{FF353ECA-BC4A-DE4D-8728-4F4156B22010}" type="presOf" srcId="{FA8CEEF2-922E-B64C-88B0-105B5818ADA2}" destId="{846AA90B-1D7A-A643-B79D-392511F68D39}" srcOrd="0" destOrd="0" presId="urn:microsoft.com/office/officeart/2005/8/layout/radial2"/>
    <dgm:cxn modelId="{A4912DCE-B71A-C04C-9448-AF7F0E330343}" type="presOf" srcId="{40833C25-07B9-A54F-A851-3216E0E1243A}" destId="{1530CEEA-7429-EB47-9B50-41A71E5FE456}" srcOrd="0" destOrd="0" presId="urn:microsoft.com/office/officeart/2005/8/layout/radial2"/>
    <dgm:cxn modelId="{5D9760D8-9B29-2045-9E1B-7238A20406CD}" srcId="{34F06C37-9F99-9042-925C-50D2A5B53AC7}" destId="{AAF09811-0215-4940-A742-7BA32C515F06}" srcOrd="1" destOrd="0" parTransId="{3F3B6C33-5336-0741-A08D-5E0AB119578B}" sibTransId="{26574D93-05EC-9C4E-B6E5-2B38A7B41360}"/>
    <dgm:cxn modelId="{A380F5F4-719D-7E44-B101-3AB94DEC7CB3}" srcId="{D3ED950F-6119-3C4D-BCDC-550250FEE652}" destId="{360CC122-EF5A-E14C-A6E5-D02756444C05}" srcOrd="2" destOrd="0" parTransId="{101FAFA0-0F86-6947-A684-A1C6694A50D8}" sibTransId="{F9640D7E-0227-2744-A8C2-51A9710166C7}"/>
    <dgm:cxn modelId="{5E214823-027F-F542-BE92-2381B71027C2}" type="presParOf" srcId="{3173E63D-6A58-B241-A3D1-F72864A7BE1D}" destId="{4FF5E9FB-7667-8846-9172-BAF6526E0A21}" srcOrd="0" destOrd="0" presId="urn:microsoft.com/office/officeart/2005/8/layout/radial2"/>
    <dgm:cxn modelId="{3F301062-4B88-FE4D-B3EB-85E3A0F03329}" type="presParOf" srcId="{4FF5E9FB-7667-8846-9172-BAF6526E0A21}" destId="{897C99B4-065F-3A4D-A7C4-870EF1BEDDC2}" srcOrd="0" destOrd="0" presId="urn:microsoft.com/office/officeart/2005/8/layout/radial2"/>
    <dgm:cxn modelId="{97EEFB33-FF5E-9A4F-9910-8750490DE8B3}" type="presParOf" srcId="{897C99B4-065F-3A4D-A7C4-870EF1BEDDC2}" destId="{387C7016-A913-5741-A295-04395353957C}" srcOrd="0" destOrd="0" presId="urn:microsoft.com/office/officeart/2005/8/layout/radial2"/>
    <dgm:cxn modelId="{F4DBE429-29B3-4840-ACFF-16DBE34D0521}" type="presParOf" srcId="{897C99B4-065F-3A4D-A7C4-870EF1BEDDC2}" destId="{C45FFCFE-FBC0-844A-A2EC-B4CDF0192E2E}" srcOrd="1" destOrd="0" presId="urn:microsoft.com/office/officeart/2005/8/layout/radial2"/>
    <dgm:cxn modelId="{CAACAE35-7563-604F-A806-358B32124E48}" type="presParOf" srcId="{4FF5E9FB-7667-8846-9172-BAF6526E0A21}" destId="{39B75A2A-714F-B942-A18B-15B5269DB478}" srcOrd="1" destOrd="0" presId="urn:microsoft.com/office/officeart/2005/8/layout/radial2"/>
    <dgm:cxn modelId="{38CB1219-9594-7642-84A8-E0F6FA08B314}" type="presParOf" srcId="{4FF5E9FB-7667-8846-9172-BAF6526E0A21}" destId="{0B0C425D-6416-434C-AE69-D529041FC850}" srcOrd="2" destOrd="0" presId="urn:microsoft.com/office/officeart/2005/8/layout/radial2"/>
    <dgm:cxn modelId="{FA9CC63B-75C1-1D4E-8A97-1B61E6410577}" type="presParOf" srcId="{0B0C425D-6416-434C-AE69-D529041FC850}" destId="{4CB860B1-5B5F-BE4B-A6D2-1846D4665DD5}" srcOrd="0" destOrd="0" presId="urn:microsoft.com/office/officeart/2005/8/layout/radial2"/>
    <dgm:cxn modelId="{55A2736D-6580-9D47-A2BE-18C08BC05A4B}" type="presParOf" srcId="{0B0C425D-6416-434C-AE69-D529041FC850}" destId="{B2AFAE2C-0A18-5540-B7A6-EEB0B6EAD8C7}" srcOrd="1" destOrd="0" presId="urn:microsoft.com/office/officeart/2005/8/layout/radial2"/>
    <dgm:cxn modelId="{5751C532-ACFC-CE4D-B8ED-E7C043E70F43}" type="presParOf" srcId="{4FF5E9FB-7667-8846-9172-BAF6526E0A21}" destId="{8557CF52-1D20-6D40-9C45-7D87E223A46C}" srcOrd="3" destOrd="0" presId="urn:microsoft.com/office/officeart/2005/8/layout/radial2"/>
    <dgm:cxn modelId="{2A3FBE06-2C22-9D49-814E-E0FDC6635198}" type="presParOf" srcId="{4FF5E9FB-7667-8846-9172-BAF6526E0A21}" destId="{B1BF84A7-D4F9-F34F-A05D-7B04D586B2BB}" srcOrd="4" destOrd="0" presId="urn:microsoft.com/office/officeart/2005/8/layout/radial2"/>
    <dgm:cxn modelId="{A14B2E91-F4B7-EF4D-9EC3-B3217B7168BC}" type="presParOf" srcId="{B1BF84A7-D4F9-F34F-A05D-7B04D586B2BB}" destId="{846AA90B-1D7A-A643-B79D-392511F68D39}" srcOrd="0" destOrd="0" presId="urn:microsoft.com/office/officeart/2005/8/layout/radial2"/>
    <dgm:cxn modelId="{0B62E1C4-98EE-544F-B3A7-9BDF30B4CF32}" type="presParOf" srcId="{B1BF84A7-D4F9-F34F-A05D-7B04D586B2BB}" destId="{2EFFA7E3-D0A6-664E-BDC1-8452A401B0F8}" srcOrd="1" destOrd="0" presId="urn:microsoft.com/office/officeart/2005/8/layout/radial2"/>
    <dgm:cxn modelId="{B5D166D1-3C42-EF46-A08E-FFDCDAC6312D}" type="presParOf" srcId="{4FF5E9FB-7667-8846-9172-BAF6526E0A21}" destId="{34452DD4-C429-9545-A9F8-F70A54F980AD}" srcOrd="5" destOrd="0" presId="urn:microsoft.com/office/officeart/2005/8/layout/radial2"/>
    <dgm:cxn modelId="{6A032039-F94E-084F-AD74-AD4FC685ADC0}" type="presParOf" srcId="{4FF5E9FB-7667-8846-9172-BAF6526E0A21}" destId="{C25E7105-A8D7-6B41-9D0A-5EE1BC0A3E00}" srcOrd="6" destOrd="0" presId="urn:microsoft.com/office/officeart/2005/8/layout/radial2"/>
    <dgm:cxn modelId="{BD50EE8C-7BF2-844B-BCE8-DB78EAAB5BCA}" type="presParOf" srcId="{C25E7105-A8D7-6B41-9D0A-5EE1BC0A3E00}" destId="{ADAA121A-513C-F645-B4D4-2089ABF57765}" srcOrd="0" destOrd="0" presId="urn:microsoft.com/office/officeart/2005/8/layout/radial2"/>
    <dgm:cxn modelId="{ADB15837-F3D4-C942-A6F8-03FD1F829B2F}" type="presParOf" srcId="{C25E7105-A8D7-6B41-9D0A-5EE1BC0A3E00}" destId="{1530CEEA-7429-EB47-9B50-41A71E5FE45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44F27-BB01-B54F-BB62-A2EEDE9A9674}" type="doc">
      <dgm:prSet loTypeId="urn:microsoft.com/office/officeart/2005/8/layout/radial3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1F7CC4-9C7E-B042-A03F-FE6FED365518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Kunden-Nutzen</a:t>
          </a:r>
          <a:endParaRPr lang="en-US" dirty="0">
            <a:solidFill>
              <a:srgbClr val="000000"/>
            </a:solidFill>
          </a:endParaRPr>
        </a:p>
      </dgm:t>
    </dgm:pt>
    <dgm:pt modelId="{8EB76BF5-FEA4-C749-BCCA-42B0A7AB5006}" type="parTrans" cxnId="{7F6BAA13-3CCB-604E-9986-602333E6C6F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86C2836-4F47-9141-A752-770B2C5D83F5}" type="sibTrans" cxnId="{7F6BAA13-3CCB-604E-9986-602333E6C6F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AFF6EBD-E670-C844-8DAE-A5DC20CABC3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Leitung</a:t>
          </a:r>
          <a:endParaRPr lang="en-US" dirty="0">
            <a:solidFill>
              <a:srgbClr val="000000"/>
            </a:solidFill>
          </a:endParaRPr>
        </a:p>
      </dgm:t>
    </dgm:pt>
    <dgm:pt modelId="{3F8E66C1-CEAF-6940-8B71-154F6823BF27}" type="parTrans" cxnId="{EE1569EE-8CB2-B944-95CD-4C65680F3B8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FE81753-198D-FB4A-8387-4289E5536CBA}" type="sibTrans" cxnId="{EE1569EE-8CB2-B944-95CD-4C65680F3B8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EE3DB0D-A01C-6C42-BCC8-14308FE5A4A2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Service</a:t>
          </a:r>
        </a:p>
      </dgm:t>
    </dgm:pt>
    <dgm:pt modelId="{E6A7ACAD-8858-C54A-8128-C5D03E084BE3}" type="parTrans" cxnId="{B30C5554-ED40-3D44-B751-FFB2FBF1174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E6A611B-1839-0F41-9CB4-B3787E24A506}" type="sibTrans" cxnId="{B30C5554-ED40-3D44-B751-FFB2FBF1174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EC1150D-1177-2646-9FFE-C41F2EAA5DB8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Produktion</a:t>
          </a:r>
          <a:endParaRPr lang="en-US" dirty="0">
            <a:solidFill>
              <a:srgbClr val="000000"/>
            </a:solidFill>
          </a:endParaRPr>
        </a:p>
      </dgm:t>
    </dgm:pt>
    <dgm:pt modelId="{99AA2204-3AFD-EB42-BA4F-DDD7BD50C8BD}" type="parTrans" cxnId="{9E81F3E0-66D9-EF4C-B325-9815ABBD871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327DB8B-F937-D641-AE3E-389C5A75DCC6}" type="sibTrans" cxnId="{9E81F3E0-66D9-EF4C-B325-9815ABBD871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449D145-DBBE-0540-8E0A-C5C0EFEB366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Entwicklung</a:t>
          </a:r>
          <a:endParaRPr lang="en-US" dirty="0">
            <a:solidFill>
              <a:srgbClr val="000000"/>
            </a:solidFill>
          </a:endParaRPr>
        </a:p>
      </dgm:t>
    </dgm:pt>
    <dgm:pt modelId="{B5F01CDE-6AD7-4645-917C-6F02E39F1A47}" type="parTrans" cxnId="{3B7056CD-F60A-5441-9AE1-5455CBB5EB2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1DF4654-386F-CF48-BAA0-6C6E512D8BD0}" type="sibTrans" cxnId="{3B7056CD-F60A-5441-9AE1-5455CBB5EB2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AD4E327-24B0-5F43-BD86-FC93D27D13EB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Vertrieb</a:t>
          </a:r>
          <a:endParaRPr lang="en-US" dirty="0">
            <a:solidFill>
              <a:schemeClr val="tx1"/>
            </a:solidFill>
          </a:endParaRPr>
        </a:p>
      </dgm:t>
    </dgm:pt>
    <dgm:pt modelId="{F726F957-2ECD-8B4F-B26C-24EE249137FC}" type="parTrans" cxnId="{4E44170A-2741-664C-81CC-A4D4F74D6B1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BB82D7D-5EC6-9347-B9D9-1C9A86A68B7F}" type="sibTrans" cxnId="{4E44170A-2741-664C-81CC-A4D4F74D6B1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E576A52-288A-3743-8AC2-099E6D5CC0F8}" type="pres">
      <dgm:prSet presAssocID="{92344F27-BB01-B54F-BB62-A2EEDE9A9674}" presName="composite" presStyleCnt="0">
        <dgm:presLayoutVars>
          <dgm:chMax val="1"/>
          <dgm:dir/>
          <dgm:resizeHandles val="exact"/>
        </dgm:presLayoutVars>
      </dgm:prSet>
      <dgm:spPr/>
    </dgm:pt>
    <dgm:pt modelId="{8B843D0F-63AC-1F42-9068-3C0AB999DFD6}" type="pres">
      <dgm:prSet presAssocID="{92344F27-BB01-B54F-BB62-A2EEDE9A9674}" presName="radial" presStyleCnt="0">
        <dgm:presLayoutVars>
          <dgm:animLvl val="ctr"/>
        </dgm:presLayoutVars>
      </dgm:prSet>
      <dgm:spPr/>
    </dgm:pt>
    <dgm:pt modelId="{529722F0-51E1-3048-9C18-248629A0B969}" type="pres">
      <dgm:prSet presAssocID="{F11F7CC4-9C7E-B042-A03F-FE6FED365518}" presName="centerShape" presStyleLbl="vennNode1" presStyleIdx="0" presStyleCnt="6"/>
      <dgm:spPr/>
    </dgm:pt>
    <dgm:pt modelId="{FF2A0507-3786-7E41-A3D5-3D0F9A28DB29}" type="pres">
      <dgm:prSet presAssocID="{5AFF6EBD-E670-C844-8DAE-A5DC20CABC3B}" presName="node" presStyleLbl="vennNode1" presStyleIdx="1" presStyleCnt="6">
        <dgm:presLayoutVars>
          <dgm:bulletEnabled val="1"/>
        </dgm:presLayoutVars>
      </dgm:prSet>
      <dgm:spPr/>
    </dgm:pt>
    <dgm:pt modelId="{BEE4E164-AA4A-C547-8E82-F0F7A416417B}" type="pres">
      <dgm:prSet presAssocID="{CEE3DB0D-A01C-6C42-BCC8-14308FE5A4A2}" presName="node" presStyleLbl="vennNode1" presStyleIdx="2" presStyleCnt="6">
        <dgm:presLayoutVars>
          <dgm:bulletEnabled val="1"/>
        </dgm:presLayoutVars>
      </dgm:prSet>
      <dgm:spPr/>
    </dgm:pt>
    <dgm:pt modelId="{15D68F26-BA03-E243-9AAE-66F4B7579962}" type="pres">
      <dgm:prSet presAssocID="{3EC1150D-1177-2646-9FFE-C41F2EAA5DB8}" presName="node" presStyleLbl="vennNode1" presStyleIdx="3" presStyleCnt="6">
        <dgm:presLayoutVars>
          <dgm:bulletEnabled val="1"/>
        </dgm:presLayoutVars>
      </dgm:prSet>
      <dgm:spPr/>
    </dgm:pt>
    <dgm:pt modelId="{C6C206D6-A1E2-B74A-A8DB-517789567F0A}" type="pres">
      <dgm:prSet presAssocID="{A449D145-DBBE-0540-8E0A-C5C0EFEB366F}" presName="node" presStyleLbl="vennNode1" presStyleIdx="4" presStyleCnt="6">
        <dgm:presLayoutVars>
          <dgm:bulletEnabled val="1"/>
        </dgm:presLayoutVars>
      </dgm:prSet>
      <dgm:spPr/>
    </dgm:pt>
    <dgm:pt modelId="{131913FE-F21B-A24D-826D-A08D151DF894}" type="pres">
      <dgm:prSet presAssocID="{EAD4E327-24B0-5F43-BD86-FC93D27D13EB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10E01407-03B8-544B-A96D-CD2DF4C1C619}" type="presOf" srcId="{CEE3DB0D-A01C-6C42-BCC8-14308FE5A4A2}" destId="{BEE4E164-AA4A-C547-8E82-F0F7A416417B}" srcOrd="0" destOrd="0" presId="urn:microsoft.com/office/officeart/2005/8/layout/radial3"/>
    <dgm:cxn modelId="{4E44170A-2741-664C-81CC-A4D4F74D6B19}" srcId="{F11F7CC4-9C7E-B042-A03F-FE6FED365518}" destId="{EAD4E327-24B0-5F43-BD86-FC93D27D13EB}" srcOrd="4" destOrd="0" parTransId="{F726F957-2ECD-8B4F-B26C-24EE249137FC}" sibTransId="{8BB82D7D-5EC6-9347-B9D9-1C9A86A68B7F}"/>
    <dgm:cxn modelId="{7F6BAA13-3CCB-604E-9986-602333E6C6F9}" srcId="{92344F27-BB01-B54F-BB62-A2EEDE9A9674}" destId="{F11F7CC4-9C7E-B042-A03F-FE6FED365518}" srcOrd="0" destOrd="0" parTransId="{8EB76BF5-FEA4-C749-BCCA-42B0A7AB5006}" sibTransId="{E86C2836-4F47-9141-A752-770B2C5D83F5}"/>
    <dgm:cxn modelId="{90778731-E0CC-184E-BC55-416804829EC0}" type="presOf" srcId="{92344F27-BB01-B54F-BB62-A2EEDE9A9674}" destId="{5E576A52-288A-3743-8AC2-099E6D5CC0F8}" srcOrd="0" destOrd="0" presId="urn:microsoft.com/office/officeart/2005/8/layout/radial3"/>
    <dgm:cxn modelId="{B30C5554-ED40-3D44-B751-FFB2FBF11744}" srcId="{F11F7CC4-9C7E-B042-A03F-FE6FED365518}" destId="{CEE3DB0D-A01C-6C42-BCC8-14308FE5A4A2}" srcOrd="1" destOrd="0" parTransId="{E6A7ACAD-8858-C54A-8128-C5D03E084BE3}" sibTransId="{6E6A611B-1839-0F41-9CB4-B3787E24A506}"/>
    <dgm:cxn modelId="{BF51ED7E-1AE3-9941-A3D8-ADCDA9058CEB}" type="presOf" srcId="{5AFF6EBD-E670-C844-8DAE-A5DC20CABC3B}" destId="{FF2A0507-3786-7E41-A3D5-3D0F9A28DB29}" srcOrd="0" destOrd="0" presId="urn:microsoft.com/office/officeart/2005/8/layout/radial3"/>
    <dgm:cxn modelId="{6235A5AB-82AB-BB45-A7B6-BFF6AA3FF550}" type="presOf" srcId="{F11F7CC4-9C7E-B042-A03F-FE6FED365518}" destId="{529722F0-51E1-3048-9C18-248629A0B969}" srcOrd="0" destOrd="0" presId="urn:microsoft.com/office/officeart/2005/8/layout/radial3"/>
    <dgm:cxn modelId="{1FB16CAC-71B9-5F4F-9372-91F4A4E6D075}" type="presOf" srcId="{A449D145-DBBE-0540-8E0A-C5C0EFEB366F}" destId="{C6C206D6-A1E2-B74A-A8DB-517789567F0A}" srcOrd="0" destOrd="0" presId="urn:microsoft.com/office/officeart/2005/8/layout/radial3"/>
    <dgm:cxn modelId="{3B7056CD-F60A-5441-9AE1-5455CBB5EB21}" srcId="{F11F7CC4-9C7E-B042-A03F-FE6FED365518}" destId="{A449D145-DBBE-0540-8E0A-C5C0EFEB366F}" srcOrd="3" destOrd="0" parTransId="{B5F01CDE-6AD7-4645-917C-6F02E39F1A47}" sibTransId="{51DF4654-386F-CF48-BAA0-6C6E512D8BD0}"/>
    <dgm:cxn modelId="{9E81F3E0-66D9-EF4C-B325-9815ABBD8712}" srcId="{F11F7CC4-9C7E-B042-A03F-FE6FED365518}" destId="{3EC1150D-1177-2646-9FFE-C41F2EAA5DB8}" srcOrd="2" destOrd="0" parTransId="{99AA2204-3AFD-EB42-BA4F-DDD7BD50C8BD}" sibTransId="{7327DB8B-F937-D641-AE3E-389C5A75DCC6}"/>
    <dgm:cxn modelId="{EE1569EE-8CB2-B944-95CD-4C65680F3B83}" srcId="{F11F7CC4-9C7E-B042-A03F-FE6FED365518}" destId="{5AFF6EBD-E670-C844-8DAE-A5DC20CABC3B}" srcOrd="0" destOrd="0" parTransId="{3F8E66C1-CEAF-6940-8B71-154F6823BF27}" sibTransId="{AFE81753-198D-FB4A-8387-4289E5536CBA}"/>
    <dgm:cxn modelId="{2723BDEE-0DDC-C448-AFF3-E26D3533FF61}" type="presOf" srcId="{EAD4E327-24B0-5F43-BD86-FC93D27D13EB}" destId="{131913FE-F21B-A24D-826D-A08D151DF894}" srcOrd="0" destOrd="0" presId="urn:microsoft.com/office/officeart/2005/8/layout/radial3"/>
    <dgm:cxn modelId="{EA71D3F0-DF6F-9A4B-A07B-C3E71BEDBD79}" type="presOf" srcId="{3EC1150D-1177-2646-9FFE-C41F2EAA5DB8}" destId="{15D68F26-BA03-E243-9AAE-66F4B7579962}" srcOrd="0" destOrd="0" presId="urn:microsoft.com/office/officeart/2005/8/layout/radial3"/>
    <dgm:cxn modelId="{0AAB0463-D15B-7946-BF0B-E5406A249275}" type="presParOf" srcId="{5E576A52-288A-3743-8AC2-099E6D5CC0F8}" destId="{8B843D0F-63AC-1F42-9068-3C0AB999DFD6}" srcOrd="0" destOrd="0" presId="urn:microsoft.com/office/officeart/2005/8/layout/radial3"/>
    <dgm:cxn modelId="{E662E577-EF26-A949-88A4-5C6BFC267EC0}" type="presParOf" srcId="{8B843D0F-63AC-1F42-9068-3C0AB999DFD6}" destId="{529722F0-51E1-3048-9C18-248629A0B969}" srcOrd="0" destOrd="0" presId="urn:microsoft.com/office/officeart/2005/8/layout/radial3"/>
    <dgm:cxn modelId="{A407AE78-A452-9545-914E-88EC0F68390E}" type="presParOf" srcId="{8B843D0F-63AC-1F42-9068-3C0AB999DFD6}" destId="{FF2A0507-3786-7E41-A3D5-3D0F9A28DB29}" srcOrd="1" destOrd="0" presId="urn:microsoft.com/office/officeart/2005/8/layout/radial3"/>
    <dgm:cxn modelId="{A83B14A4-6498-BC4D-95A6-3B557E7DA249}" type="presParOf" srcId="{8B843D0F-63AC-1F42-9068-3C0AB999DFD6}" destId="{BEE4E164-AA4A-C547-8E82-F0F7A416417B}" srcOrd="2" destOrd="0" presId="urn:microsoft.com/office/officeart/2005/8/layout/radial3"/>
    <dgm:cxn modelId="{CE191F28-794F-0D49-99AA-75AE645D940D}" type="presParOf" srcId="{8B843D0F-63AC-1F42-9068-3C0AB999DFD6}" destId="{15D68F26-BA03-E243-9AAE-66F4B7579962}" srcOrd="3" destOrd="0" presId="urn:microsoft.com/office/officeart/2005/8/layout/radial3"/>
    <dgm:cxn modelId="{C5A6E280-B56B-FE4F-A3B5-0450DDD0A86C}" type="presParOf" srcId="{8B843D0F-63AC-1F42-9068-3C0AB999DFD6}" destId="{C6C206D6-A1E2-B74A-A8DB-517789567F0A}" srcOrd="4" destOrd="0" presId="urn:microsoft.com/office/officeart/2005/8/layout/radial3"/>
    <dgm:cxn modelId="{E8744A2A-4A2E-1146-A27E-038580B5C5B0}" type="presParOf" srcId="{8B843D0F-63AC-1F42-9068-3C0AB999DFD6}" destId="{131913FE-F21B-A24D-826D-A08D151DF89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52DD4-C429-9545-A9F8-F70A54F980AD}">
      <dsp:nvSpPr>
        <dsp:cNvPr id="0" name=""/>
        <dsp:cNvSpPr/>
      </dsp:nvSpPr>
      <dsp:spPr>
        <a:xfrm rot="2535105">
          <a:off x="2195734" y="3421444"/>
          <a:ext cx="741156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741156" y="325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7CF52-1D20-6D40-9C45-7D87E223A46C}">
      <dsp:nvSpPr>
        <dsp:cNvPr id="0" name=""/>
        <dsp:cNvSpPr/>
      </dsp:nvSpPr>
      <dsp:spPr>
        <a:xfrm>
          <a:off x="2292011" y="2393180"/>
          <a:ext cx="836268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836268" y="325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75A2A-714F-B942-A18B-15B5269DB478}">
      <dsp:nvSpPr>
        <dsp:cNvPr id="0" name=""/>
        <dsp:cNvSpPr/>
      </dsp:nvSpPr>
      <dsp:spPr>
        <a:xfrm rot="19064895">
          <a:off x="2195734" y="1364916"/>
          <a:ext cx="741156" cy="65039"/>
        </a:xfrm>
        <a:custGeom>
          <a:avLst/>
          <a:gdLst/>
          <a:ahLst/>
          <a:cxnLst/>
          <a:rect l="0" t="0" r="0" b="0"/>
          <a:pathLst>
            <a:path>
              <a:moveTo>
                <a:pt x="0" y="32519"/>
              </a:moveTo>
              <a:lnTo>
                <a:pt x="741156" y="325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FFCFE-FBC0-844A-A2EC-B4CDF0192E2E}">
      <dsp:nvSpPr>
        <dsp:cNvPr id="0" name=""/>
        <dsp:cNvSpPr/>
      </dsp:nvSpPr>
      <dsp:spPr>
        <a:xfrm>
          <a:off x="86883" y="1061972"/>
          <a:ext cx="2694936" cy="27274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B860B1-5B5F-BE4B-A6D2-1846D4665DD5}">
      <dsp:nvSpPr>
        <dsp:cNvPr id="0" name=""/>
        <dsp:cNvSpPr/>
      </dsp:nvSpPr>
      <dsp:spPr>
        <a:xfrm>
          <a:off x="2662417" y="1185"/>
          <a:ext cx="1371783" cy="1371783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rgbClr val="000000"/>
              </a:solidFill>
            </a:rPr>
            <a:t>Produktion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2863310" y="202078"/>
        <a:ext cx="969997" cy="969997"/>
      </dsp:txXfrm>
    </dsp:sp>
    <dsp:sp modelId="{B2AFAE2C-0A18-5540-B7A6-EEB0B6EAD8C7}">
      <dsp:nvSpPr>
        <dsp:cNvPr id="0" name=""/>
        <dsp:cNvSpPr/>
      </dsp:nvSpPr>
      <dsp:spPr>
        <a:xfrm>
          <a:off x="4171378" y="1185"/>
          <a:ext cx="2057674" cy="1371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Spezifikationen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Anforderungen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Technische</a:t>
          </a:r>
          <a:r>
            <a:rPr lang="en-US" sz="2000" kern="1200" dirty="0"/>
            <a:t> </a:t>
          </a:r>
          <a:r>
            <a:rPr lang="en-US" sz="2000" kern="1200" dirty="0" err="1"/>
            <a:t>Daten</a:t>
          </a:r>
          <a:endParaRPr lang="en-US" sz="2000" kern="1200" dirty="0"/>
        </a:p>
      </dsp:txBody>
      <dsp:txXfrm>
        <a:off x="4171378" y="1185"/>
        <a:ext cx="2057674" cy="1371783"/>
      </dsp:txXfrm>
    </dsp:sp>
    <dsp:sp modelId="{846AA90B-1D7A-A643-B79D-392511F68D39}">
      <dsp:nvSpPr>
        <dsp:cNvPr id="0" name=""/>
        <dsp:cNvSpPr/>
      </dsp:nvSpPr>
      <dsp:spPr>
        <a:xfrm>
          <a:off x="3128279" y="1739808"/>
          <a:ext cx="1371783" cy="1371783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rgbClr val="000000"/>
              </a:solidFill>
            </a:rPr>
            <a:t>Vertrieb</a:t>
          </a:r>
          <a:endParaRPr lang="en-US" sz="1600" kern="1200" dirty="0">
            <a:solidFill>
              <a:srgbClr val="000000"/>
            </a:solidFill>
          </a:endParaRPr>
        </a:p>
      </dsp:txBody>
      <dsp:txXfrm>
        <a:off x="3329172" y="1940701"/>
        <a:ext cx="969997" cy="969997"/>
      </dsp:txXfrm>
    </dsp:sp>
    <dsp:sp modelId="{2EFFA7E3-D0A6-664E-BDC1-8452A401B0F8}">
      <dsp:nvSpPr>
        <dsp:cNvPr id="0" name=""/>
        <dsp:cNvSpPr/>
      </dsp:nvSpPr>
      <dsp:spPr>
        <a:xfrm>
          <a:off x="4637241" y="1739808"/>
          <a:ext cx="2057674" cy="1371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Angebote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Nachfassaktionen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Preise</a:t>
          </a:r>
          <a:endParaRPr lang="en-US" sz="2000" kern="1200" dirty="0"/>
        </a:p>
      </dsp:txBody>
      <dsp:txXfrm>
        <a:off x="4637241" y="1739808"/>
        <a:ext cx="2057674" cy="1371783"/>
      </dsp:txXfrm>
    </dsp:sp>
    <dsp:sp modelId="{ADAA121A-513C-F645-B4D4-2089ABF57765}">
      <dsp:nvSpPr>
        <dsp:cNvPr id="0" name=""/>
        <dsp:cNvSpPr/>
      </dsp:nvSpPr>
      <dsp:spPr>
        <a:xfrm>
          <a:off x="2662417" y="3478431"/>
          <a:ext cx="1371783" cy="1371783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Service</a:t>
          </a:r>
        </a:p>
      </dsp:txBody>
      <dsp:txXfrm>
        <a:off x="2863310" y="3679324"/>
        <a:ext cx="969997" cy="969997"/>
      </dsp:txXfrm>
    </dsp:sp>
    <dsp:sp modelId="{1530CEEA-7429-EB47-9B50-41A71E5FE456}">
      <dsp:nvSpPr>
        <dsp:cNvPr id="0" name=""/>
        <dsp:cNvSpPr/>
      </dsp:nvSpPr>
      <dsp:spPr>
        <a:xfrm>
          <a:off x="4171378" y="3478431"/>
          <a:ext cx="2057674" cy="1371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Pannen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Anpassungen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Aufrüstungen</a:t>
          </a:r>
          <a:endParaRPr lang="en-US" sz="2000" kern="1200" dirty="0"/>
        </a:p>
      </dsp:txBody>
      <dsp:txXfrm>
        <a:off x="4171378" y="3478431"/>
        <a:ext cx="2057674" cy="1371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722F0-51E1-3048-9C18-248629A0B969}">
      <dsp:nvSpPr>
        <dsp:cNvPr id="0" name=""/>
        <dsp:cNvSpPr/>
      </dsp:nvSpPr>
      <dsp:spPr>
        <a:xfrm>
          <a:off x="2048358" y="1191192"/>
          <a:ext cx="2761282" cy="276128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>
              <a:solidFill>
                <a:srgbClr val="000000"/>
              </a:solidFill>
            </a:rPr>
            <a:t>Kunden-Nutzen</a:t>
          </a:r>
          <a:endParaRPr lang="en-US" sz="4200" kern="1200" dirty="0">
            <a:solidFill>
              <a:srgbClr val="000000"/>
            </a:solidFill>
          </a:endParaRPr>
        </a:p>
      </dsp:txBody>
      <dsp:txXfrm>
        <a:off x="2452738" y="1595572"/>
        <a:ext cx="1952522" cy="1952522"/>
      </dsp:txXfrm>
    </dsp:sp>
    <dsp:sp modelId="{FF2A0507-3786-7E41-A3D5-3D0F9A28DB29}">
      <dsp:nvSpPr>
        <dsp:cNvPr id="0" name=""/>
        <dsp:cNvSpPr/>
      </dsp:nvSpPr>
      <dsp:spPr>
        <a:xfrm>
          <a:off x="2738679" y="85192"/>
          <a:ext cx="1380641" cy="13806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42120"/>
                <a:satOff val="20000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542120"/>
                <a:satOff val="20000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542120"/>
                <a:satOff val="20000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rgbClr val="000000"/>
              </a:solidFill>
            </a:rPr>
            <a:t>Leitung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2940869" y="287382"/>
        <a:ext cx="976261" cy="976261"/>
      </dsp:txXfrm>
    </dsp:sp>
    <dsp:sp modelId="{BEE4E164-AA4A-C547-8E82-F0F7A416417B}">
      <dsp:nvSpPr>
        <dsp:cNvPr id="0" name=""/>
        <dsp:cNvSpPr/>
      </dsp:nvSpPr>
      <dsp:spPr>
        <a:xfrm>
          <a:off x="4447081" y="1326419"/>
          <a:ext cx="1380641" cy="13806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084240"/>
                <a:satOff val="40000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084240"/>
                <a:satOff val="40000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084240"/>
                <a:satOff val="40000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</a:rPr>
            <a:t>Service</a:t>
          </a:r>
        </a:p>
      </dsp:txBody>
      <dsp:txXfrm>
        <a:off x="4649271" y="1528609"/>
        <a:ext cx="976261" cy="976261"/>
      </dsp:txXfrm>
    </dsp:sp>
    <dsp:sp modelId="{15D68F26-BA03-E243-9AAE-66F4B7579962}">
      <dsp:nvSpPr>
        <dsp:cNvPr id="0" name=""/>
        <dsp:cNvSpPr/>
      </dsp:nvSpPr>
      <dsp:spPr>
        <a:xfrm>
          <a:off x="3794530" y="3334766"/>
          <a:ext cx="1380641" cy="13806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626359"/>
                <a:satOff val="60000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1626359"/>
                <a:satOff val="60000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1626359"/>
                <a:satOff val="60000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rgbClr val="000000"/>
              </a:solidFill>
            </a:rPr>
            <a:t>Produktion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996720" y="3536956"/>
        <a:ext cx="976261" cy="976261"/>
      </dsp:txXfrm>
    </dsp:sp>
    <dsp:sp modelId="{C6C206D6-A1E2-B74A-A8DB-517789567F0A}">
      <dsp:nvSpPr>
        <dsp:cNvPr id="0" name=""/>
        <dsp:cNvSpPr/>
      </dsp:nvSpPr>
      <dsp:spPr>
        <a:xfrm>
          <a:off x="1682828" y="3334766"/>
          <a:ext cx="1380641" cy="13806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168479"/>
                <a:satOff val="80000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168479"/>
                <a:satOff val="80000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168479"/>
                <a:satOff val="80000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rgbClr val="000000"/>
              </a:solidFill>
            </a:rPr>
            <a:t>Entwicklung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1885018" y="3536956"/>
        <a:ext cx="976261" cy="976261"/>
      </dsp:txXfrm>
    </dsp:sp>
    <dsp:sp modelId="{131913FE-F21B-A24D-826D-A08D151DF894}">
      <dsp:nvSpPr>
        <dsp:cNvPr id="0" name=""/>
        <dsp:cNvSpPr/>
      </dsp:nvSpPr>
      <dsp:spPr>
        <a:xfrm>
          <a:off x="1030276" y="1326419"/>
          <a:ext cx="1380641" cy="13806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Vertrieb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232466" y="1528609"/>
        <a:ext cx="976261" cy="976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C244-EE5F-F944-84FC-8C8D030B6E28}" type="datetimeFigureOut">
              <a:rPr lang="de-DE" smtClean="0"/>
              <a:t>27.04.21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E21C-5FD9-CB4F-81E3-9EB72FDCD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9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9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3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6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6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F1B60-6FD3-4F48-91C9-5F3988D5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CRM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53083-CFB9-7548-B84A-C6934E2E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Dr. Hildebrandt</a:t>
            </a:r>
            <a:endParaRPr lang="de-DE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562AA-F766-4D4E-8F23-46738050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6C63B18-D45F-3F4D-95D2-7B66CEAC53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935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6292C-C944-CE48-B32C-3EE45F74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CRM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9BF2-4627-614F-9445-E25CB354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Dr. Hildebrandt</a:t>
            </a:r>
            <a:endParaRPr lang="de-DE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F7B4D-373E-D341-BCFB-BDD50CF7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3920D51-CE9F-5E45-B444-836FEEDC714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014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D7BAD-C7D0-444E-9911-C6C53131CB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CRM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0F2-61F0-F54D-85B2-5AE17D12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/>
              <a:t>Prof. Dr. Hildebrandt</a:t>
            </a:r>
            <a:endParaRPr lang="de-DE" alt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C769C-6994-F44C-A463-9D5DC44C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899DCE5-88F3-E044-A867-C64C5300216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95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8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23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2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Prof. Dr. Hildebrandt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5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CRM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 Hildebrandt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Basis 7 CRM Aufbau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4867" y="6339416"/>
            <a:ext cx="4114800" cy="365125"/>
          </a:xfrm>
        </p:spPr>
        <p:txBody>
          <a:bodyPr/>
          <a:lstStyle/>
          <a:p>
            <a:r>
              <a:rPr lang="de-DE"/>
              <a:t>Prof. Dr. Hildebrandt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31174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44F96C-D34E-6B4D-B698-51FE41E82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9205" y="460029"/>
            <a:ext cx="4203700" cy="795338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4300" dirty="0">
                <a:ea typeface="ＭＳ Ｐゴシック" panose="020B0600070205080204" pitchFamily="34" charset="-128"/>
              </a:rPr>
              <a:t>Interaktion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49A2B2E-9F57-BA46-BF22-56D2D89ECA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56453" y="1570383"/>
            <a:ext cx="6346825" cy="40322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de-DE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Qualität steigern</a:t>
            </a:r>
          </a:p>
          <a:p>
            <a:pPr algn="ctr" eaLnBrk="1" hangingPunct="1">
              <a:buFontTx/>
              <a:buNone/>
            </a:pPr>
            <a:endParaRPr lang="de-DE" altLang="de-DE" dirty="0">
              <a:solidFill>
                <a:srgbClr val="3366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kontinuierliche Kommunikation</a:t>
            </a:r>
          </a:p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Interaktion pflegen</a:t>
            </a:r>
          </a:p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Dialog individualisieren</a:t>
            </a:r>
          </a:p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Interaktiver Service</a:t>
            </a:r>
          </a:p>
        </p:txBody>
      </p:sp>
      <p:sp>
        <p:nvSpPr>
          <p:cNvPr id="30724" name="Date Placeholder 5">
            <a:extLst>
              <a:ext uri="{FF2B5EF4-FFF2-40B4-BE49-F238E27FC236}">
                <a16:creationId xmlns:a16="http://schemas.microsoft.com/office/drawing/2014/main" id="{011E1F19-1555-5740-A3EE-A3BE564B29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EAD2B-085A-B745-98CA-05345391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6C77A2-740A-EC4F-BF5B-CB1DA5F37BCF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10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22B634-877F-6C43-8B2E-46ECA4B5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D89A2832-9F82-834F-9613-5FD2DA9E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B73AD8C-18B1-7C4E-AA55-F9313998B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>
                <a:ea typeface="ＭＳ Ｐゴシック" panose="020B0600070205080204" pitchFamily="34" charset="-128"/>
              </a:rPr>
              <a:t>Webbasierte CRM-Module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87DBAD7-4794-2C43-9A3E-41FC48E759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11450" y="1600201"/>
            <a:ext cx="7499350" cy="4525963"/>
          </a:xfrm>
        </p:spPr>
        <p:txBody>
          <a:bodyPr/>
          <a:lstStyle/>
          <a:p>
            <a:pPr eaLnBrk="1" hangingPunct="1"/>
            <a:r>
              <a:rPr lang="de-DE" altLang="de-DE" sz="3600">
                <a:ea typeface="ＭＳ Ｐゴシック" panose="020B0600070205080204" pitchFamily="34" charset="-128"/>
              </a:rPr>
              <a:t>Universell einsetzbar in: heterogenen Netzen, Internet und Intranet</a:t>
            </a:r>
          </a:p>
          <a:p>
            <a:pPr eaLnBrk="1" hangingPunct="1"/>
            <a:r>
              <a:rPr lang="de-DE" altLang="de-DE" sz="3600">
                <a:ea typeface="ＭＳ Ｐゴシック" panose="020B0600070205080204" pitchFamily="34" charset="-128"/>
              </a:rPr>
              <a:t>Anbindung an Telefon, WWW und E-Mail</a:t>
            </a:r>
          </a:p>
          <a:p>
            <a:pPr eaLnBrk="1" hangingPunct="1"/>
            <a:r>
              <a:rPr lang="de-DE" altLang="de-DE" sz="3600">
                <a:ea typeface="ＭＳ Ｐゴシック" panose="020B0600070205080204" pitchFamily="34" charset="-128"/>
              </a:rPr>
              <a:t>Integration in das Internet: CMS</a:t>
            </a:r>
          </a:p>
        </p:txBody>
      </p:sp>
      <p:sp>
        <p:nvSpPr>
          <p:cNvPr id="32772" name="Date Placeholder 5">
            <a:extLst>
              <a:ext uri="{FF2B5EF4-FFF2-40B4-BE49-F238E27FC236}">
                <a16:creationId xmlns:a16="http://schemas.microsoft.com/office/drawing/2014/main" id="{946E5809-B4BB-544D-8F70-EAA17A5363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E202D-8B6E-B64D-822D-54AFF758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83B3A9-3483-DF48-AFE8-F73619B50434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11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54316-3F4C-C44A-A554-C5BD7ED5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8241E96F-02DD-A74A-91C2-E09E065C3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E14600A-8C4E-7D48-9DE0-7F2AC3C32B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8075613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3900">
                <a:ea typeface="ＭＳ Ｐゴシック" panose="020B0600070205080204" pitchFamily="34" charset="-128"/>
              </a:rPr>
              <a:t>Kundendatenbank-Beispiel</a:t>
            </a: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AFBF185E-0E04-7C43-9944-3AD3344651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"/>
          <a:stretch>
            <a:fillRect/>
          </a:stretch>
        </p:blipFill>
        <p:spPr>
          <a:xfrm>
            <a:off x="2424113" y="981076"/>
            <a:ext cx="7848600" cy="5580063"/>
          </a:xfrm>
          <a:noFill/>
        </p:spPr>
      </p:pic>
      <p:sp>
        <p:nvSpPr>
          <p:cNvPr id="33796" name="Date Placeholder 5">
            <a:extLst>
              <a:ext uri="{FF2B5EF4-FFF2-40B4-BE49-F238E27FC236}">
                <a16:creationId xmlns:a16="http://schemas.microsoft.com/office/drawing/2014/main" id="{37A92EBD-C551-CE4E-8B6E-22B793E6D6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E3AD4-ED94-0145-A750-9D00B5A3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E26617-3F66-CF46-A1DA-6729C1515C4C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12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5E854-A370-A941-BF45-DD22B1F1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9CD572F7-61B0-A440-90A3-BDB1CB7EC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A7DBB89-DA35-8D4E-9410-9AC79B59B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5913" y="188914"/>
            <a:ext cx="7200900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4300">
                <a:ea typeface="ＭＳ Ｐゴシック" panose="020B0600070205080204" pitchFamily="34" charset="-128"/>
              </a:rPr>
              <a:t>Personalisierte Webseiten</a:t>
            </a:r>
          </a:p>
        </p:txBody>
      </p:sp>
      <p:pic>
        <p:nvPicPr>
          <p:cNvPr id="34819" name="Picture 4" descr="imperial">
            <a:extLst>
              <a:ext uri="{FF2B5EF4-FFF2-40B4-BE49-F238E27FC236}">
                <a16:creationId xmlns:a16="http://schemas.microsoft.com/office/drawing/2014/main" id="{D917FA70-A91C-164F-8623-50253035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337469"/>
            <a:ext cx="3289853" cy="26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Date Placeholder 6">
            <a:extLst>
              <a:ext uri="{FF2B5EF4-FFF2-40B4-BE49-F238E27FC236}">
                <a16:creationId xmlns:a16="http://schemas.microsoft.com/office/drawing/2014/main" id="{F6D03B36-88C5-C54F-B84F-18AC410416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3B912C-35EA-0042-8963-20C4DBEF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D2BA5E-0C4E-6241-9BFA-0BDB1C031C7A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13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A14A6E-9561-C94E-BA0B-565573BB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6F6B6CB-4551-8448-96FB-0801DC778A6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855913" y="4574927"/>
            <a:ext cx="6796088" cy="1087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 sz="2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Kundenbezogener Service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600" dirty="0">
                <a:ea typeface="ＭＳ Ｐゴシック" panose="020B0600070205080204" pitchFamily="34" charset="-128"/>
              </a:rPr>
              <a:t>Auswertung des Besucherverhaltens</a:t>
            </a:r>
          </a:p>
        </p:txBody>
      </p:sp>
      <p:pic>
        <p:nvPicPr>
          <p:cNvPr id="10" name="Bild 4">
            <a:extLst>
              <a:ext uri="{FF2B5EF4-FFF2-40B4-BE49-F238E27FC236}">
                <a16:creationId xmlns:a16="http://schemas.microsoft.com/office/drawing/2014/main" id="{A373E061-5E63-094A-AE16-E38487CF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D8399DF5-AFE1-684A-B457-4A485C4A3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76" y="188914"/>
            <a:ext cx="6869113" cy="866775"/>
          </a:xfrm>
        </p:spPr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Individualisierung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A53DBFF-6521-5A45-AC53-17F0C435DD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959601" y="1125538"/>
            <a:ext cx="3529013" cy="4824412"/>
          </a:xfrm>
        </p:spPr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Cross- und Up-Selling Unterstützung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Individuelle Angebote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Kostenreduktion in Auftrags-bearbeitung</a:t>
            </a:r>
            <a:br>
              <a:rPr lang="de-DE" altLang="de-DE">
                <a:ea typeface="ＭＳ Ｐゴシック" panose="020B0600070205080204" pitchFamily="34" charset="-128"/>
              </a:rPr>
            </a:br>
            <a:r>
              <a:rPr lang="de-DE" altLang="de-DE">
                <a:ea typeface="ＭＳ Ｐゴシック" panose="020B0600070205080204" pitchFamily="34" charset="-128"/>
              </a:rPr>
              <a:t>(virtuelle Verkäufer)</a:t>
            </a:r>
          </a:p>
        </p:txBody>
      </p:sp>
      <p:sp>
        <p:nvSpPr>
          <p:cNvPr id="35845" name="Date Placeholder 6">
            <a:extLst>
              <a:ext uri="{FF2B5EF4-FFF2-40B4-BE49-F238E27FC236}">
                <a16:creationId xmlns:a16="http://schemas.microsoft.com/office/drawing/2014/main" id="{9D9292E7-25CD-8B45-A77D-B0BE4C6792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6641FE-90A5-4C4E-8A0E-73CB1600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8C0578-2CF1-EC49-AB9A-766C284D1D47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14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EC2CB1-B7F1-184F-AC48-8D695482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5" name="Onlinebild-Platzhalter 4">
            <a:extLst>
              <a:ext uri="{FF2B5EF4-FFF2-40B4-BE49-F238E27FC236}">
                <a16:creationId xmlns:a16="http://schemas.microsoft.com/office/drawing/2014/main" id="{EDAE7352-5EEF-864B-BDC5-31937AFFA686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1156905" y="1055689"/>
            <a:ext cx="5144954" cy="4525963"/>
          </a:xfrm>
        </p:spPr>
      </p:pic>
      <p:pic>
        <p:nvPicPr>
          <p:cNvPr id="12" name="Bild 4">
            <a:extLst>
              <a:ext uri="{FF2B5EF4-FFF2-40B4-BE49-F238E27FC236}">
                <a16:creationId xmlns:a16="http://schemas.microsoft.com/office/drawing/2014/main" id="{B6FFCD6C-0E03-CC43-B8D8-7236065BF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8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5E7CDDC-4ACA-4C4E-B4E4-149D2C79E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5614"/>
            <a:ext cx="8229600" cy="661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4300">
                <a:ea typeface="ＭＳ Ｐゴシック" panose="020B0600070205080204" pitchFamily="34" charset="-128"/>
              </a:rPr>
              <a:t>Verknüpfung: Web und Telefon</a:t>
            </a:r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96ECA6D7-7EF8-D840-B918-AC4DADBDAE44}"/>
              </a:ext>
            </a:extLst>
          </p:cNvPr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981200" y="2295526"/>
          <a:ext cx="4038600" cy="313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Photo Editor Photo" r:id="rId3" imgW="3835400" imgH="2978150" progId="MSPhotoEd.3">
                  <p:embed/>
                </p:oleObj>
              </mc:Choice>
              <mc:Fallback>
                <p:oleObj name="Photo Editor Photo" r:id="rId3" imgW="3835400" imgH="2978150" progId="MSPhotoEd.3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96ECA6D7-7EF8-D840-B918-AC4DADBDA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95526"/>
                        <a:ext cx="4038600" cy="313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>
            <a:extLst>
              <a:ext uri="{FF2B5EF4-FFF2-40B4-BE49-F238E27FC236}">
                <a16:creationId xmlns:a16="http://schemas.microsoft.com/office/drawing/2014/main" id="{B25DC702-02A4-DA49-AB18-7ACEFB3072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0" y="1752600"/>
            <a:ext cx="36195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„Callback-Button”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Verbindung von Produkt und Kunde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Senkung der Servicekosten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Individualisierung des Kunden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Voice-over-IP</a:t>
            </a:r>
          </a:p>
        </p:txBody>
      </p:sp>
      <p:sp>
        <p:nvSpPr>
          <p:cNvPr id="36869" name="Date Placeholder 6">
            <a:extLst>
              <a:ext uri="{FF2B5EF4-FFF2-40B4-BE49-F238E27FC236}">
                <a16:creationId xmlns:a16="http://schemas.microsoft.com/office/drawing/2014/main" id="{50A3D57E-7E0A-1148-80AE-5E80C8E725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1AB63B-920D-7741-9622-EACCA44F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26D9A7-7233-2F44-8AFA-9355C4A57290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15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510CCB-4872-B542-A7B8-051BC634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10" name="Bild 4">
            <a:extLst>
              <a:ext uri="{FF2B5EF4-FFF2-40B4-BE49-F238E27FC236}">
                <a16:creationId xmlns:a16="http://schemas.microsoft.com/office/drawing/2014/main" id="{B3C9964F-31D1-E14D-B5E8-112435FCC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7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F8130E1-72C7-EF45-9800-9FABE8BFD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Interaktion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46405DE-5100-C541-A735-AD0377FCE0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67663" y="1557339"/>
            <a:ext cx="2170112" cy="2756244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Verbindung Website</a:t>
            </a:r>
          </a:p>
          <a:p>
            <a:pPr eaLnBrk="1" hangingPunct="1">
              <a:buFontTx/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Sprache </a:t>
            </a:r>
          </a:p>
          <a:p>
            <a:pPr eaLnBrk="1" hangingPunct="1">
              <a:buFontTx/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Chat</a:t>
            </a:r>
          </a:p>
          <a:p>
            <a:pPr eaLnBrk="1" hangingPunct="1">
              <a:buFontTx/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Messenger</a:t>
            </a:r>
          </a:p>
          <a:p>
            <a:pPr eaLnBrk="1" hangingPunct="1">
              <a:buFontTx/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E-Mail</a:t>
            </a:r>
          </a:p>
          <a:p>
            <a:pPr eaLnBrk="1" hangingPunct="1">
              <a:buFontTx/>
              <a:buNone/>
            </a:pP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37893" name="Date Placeholder 6">
            <a:extLst>
              <a:ext uri="{FF2B5EF4-FFF2-40B4-BE49-F238E27FC236}">
                <a16:creationId xmlns:a16="http://schemas.microsoft.com/office/drawing/2014/main" id="{35C8E2CB-138D-4E43-BECA-7EFA351790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B96A2-945C-504B-8B36-4B322B97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775533-872D-ED46-AF5A-C4548BBE9CD6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16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89A9F0-CBEC-DE43-B0E5-BA3B00B9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8A1B966-3758-2942-8AAC-380970AD9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79788" y="1851819"/>
            <a:ext cx="1689100" cy="3657600"/>
          </a:xfrm>
        </p:spPr>
      </p:pic>
      <p:pic>
        <p:nvPicPr>
          <p:cNvPr id="12" name="Bild 4">
            <a:extLst>
              <a:ext uri="{FF2B5EF4-FFF2-40B4-BE49-F238E27FC236}">
                <a16:creationId xmlns:a16="http://schemas.microsoft.com/office/drawing/2014/main" id="{442686E3-23DF-8F4D-99DD-0111694BC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8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6899E98-E740-A940-9738-8D9B73464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Audio Video Unterstützung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0E9841A-690C-4D4C-BA29-38BE548848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28026" y="2565400"/>
            <a:ext cx="2093913" cy="2305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>
                <a:ea typeface="ＭＳ Ｐゴシック" panose="020B0600070205080204" pitchFamily="34" charset="-128"/>
              </a:rPr>
              <a:t>Verbindung Internet, Audio, Video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69085386-B7E1-1749-A1CE-7E01B58434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16614" r="16196" b="7285"/>
          <a:stretch>
            <a:fillRect/>
          </a:stretch>
        </p:blipFill>
        <p:spPr>
          <a:xfrm>
            <a:off x="1939206" y="1268395"/>
            <a:ext cx="5580298" cy="4700553"/>
          </a:xfrm>
          <a:noFill/>
        </p:spPr>
      </p:pic>
      <p:sp>
        <p:nvSpPr>
          <p:cNvPr id="38917" name="Date Placeholder 6">
            <a:extLst>
              <a:ext uri="{FF2B5EF4-FFF2-40B4-BE49-F238E27FC236}">
                <a16:creationId xmlns:a16="http://schemas.microsoft.com/office/drawing/2014/main" id="{90711E6C-D8A2-824C-9E66-73B4FF84EE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849429-EB0B-214E-AD82-0494FF5C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704AA5-BF9C-A94D-A07B-D1AD6ACC642B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17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7BA9C89-7920-BE4F-9A13-55962D7A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 dirty="0">
              <a:solidFill>
                <a:srgbClr val="BFBFBF"/>
              </a:solidFill>
            </a:endParaRPr>
          </a:p>
        </p:txBody>
      </p:sp>
      <p:pic>
        <p:nvPicPr>
          <p:cNvPr id="10" name="Bild 4">
            <a:extLst>
              <a:ext uri="{FF2B5EF4-FFF2-40B4-BE49-F238E27FC236}">
                <a16:creationId xmlns:a16="http://schemas.microsoft.com/office/drawing/2014/main" id="{04FEE79A-3355-954A-B193-0F9714EC1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488562" cy="365125"/>
          </a:xfrm>
        </p:spPr>
        <p:txBody>
          <a:bodyPr/>
          <a:lstStyle/>
          <a:p>
            <a:r>
              <a:rPr lang="de-DE" dirty="0"/>
              <a:t>Prof. Dr. Hildebrandt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830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CRM im Web-Business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DE72A1-3CF2-784F-9BDD-27C8180F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18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0E6BC3-F12C-8345-826F-EFD41688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24300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CRM im Web-Business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98138"/>
          </a:xfrm>
        </p:spPr>
        <p:txBody>
          <a:bodyPr>
            <a:noAutofit/>
          </a:bodyPr>
          <a:lstStyle/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CRM ist 10-fach effizienter als die Neukundenakquise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Potenzial des CRM gründet sich auf den Bestandseffekt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Information bestehender Kunden braucht eine gut gepflegte Datenbank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Web-Business stellt Interaktionsmöglichkeiten bereit, die es zu nutzen gilt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Medium ist in weiten Teilen noch immer textbasiert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Überzeugende Texte sind für Newsletter, Anzeigen, Blogs und Mails erfolgsentscheidend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Schreiben guter Texte ist eine Kunst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Videos unterstützen die Informationsverbreitung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Dr. Hildebrandt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7694DA-F2AC-F74C-BD5C-C7C28308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19</a:t>
            </a:fld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9DEFA4-605E-6D49-8F2C-1C9A324B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CRM</a:t>
            </a:r>
          </a:p>
        </p:txBody>
      </p:sp>
    </p:spTree>
    <p:extLst>
      <p:ext uri="{BB962C8B-B14F-4D97-AF65-F5344CB8AC3E}">
        <p14:creationId xmlns:p14="http://schemas.microsoft.com/office/powerpoint/2010/main" val="21383871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A9711C3-E052-3F47-87CC-87EC2E5BA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7350" y="260350"/>
            <a:ext cx="7391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4300" b="1">
                <a:ea typeface="ＭＳ Ｐゴシック" panose="020B0600070205080204" pitchFamily="34" charset="-128"/>
              </a:rPr>
              <a:t>Pull Marketing - CRM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4C86C6E-F28B-CD4E-9529-9373D5460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5600" y="1600200"/>
            <a:ext cx="7391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Surfer sucht Nutzen, nicht Anbieter</a:t>
            </a:r>
          </a:p>
          <a:p>
            <a:pPr eaLnBrk="1" hangingPunct="1"/>
            <a:r>
              <a:rPr lang="de-DE" altLang="de-DE" i="1" dirty="0">
                <a:ea typeface="ＭＳ Ｐゴシック" panose="020B0600070205080204" pitchFamily="34" charset="-128"/>
              </a:rPr>
              <a:t>Quantität - </a:t>
            </a:r>
            <a:r>
              <a:rPr lang="de-DE" altLang="de-DE" dirty="0">
                <a:ea typeface="ＭＳ Ｐゴシック" panose="020B0600070205080204" pitchFamily="34" charset="-128"/>
              </a:rPr>
              <a:t>mehr Kunden</a:t>
            </a:r>
          </a:p>
          <a:p>
            <a:pPr eaLnBrk="1" hangingPunct="1">
              <a:buFontTx/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	</a:t>
            </a:r>
            <a:r>
              <a:rPr lang="de-DE" altLang="de-DE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	</a:t>
            </a:r>
            <a:r>
              <a:rPr lang="de-DE" altLang="de-DE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ist das Ergebnis von</a:t>
            </a:r>
          </a:p>
          <a:p>
            <a:pPr eaLnBrk="1" hangingPunct="1"/>
            <a:r>
              <a:rPr lang="de-DE" altLang="de-DE" i="1" dirty="0">
                <a:ea typeface="ＭＳ Ｐゴシック" panose="020B0600070205080204" pitchFamily="34" charset="-128"/>
              </a:rPr>
              <a:t>Qualität</a:t>
            </a:r>
            <a:r>
              <a:rPr lang="de-DE" altLang="de-DE" dirty="0">
                <a:ea typeface="ＭＳ Ｐゴシック" panose="020B0600070205080204" pitchFamily="34" charset="-128"/>
              </a:rPr>
              <a:t> – bessere Leistungen für bestehende Kunden</a:t>
            </a:r>
          </a:p>
          <a:p>
            <a:pPr eaLnBrk="1" hangingPunct="1">
              <a:buFontTx/>
              <a:buNone/>
            </a:pPr>
            <a:endParaRPr lang="de-DE" altLang="de-DE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Interaktion führt zu Lerneffekten (ein Struktureffekt) bei Anbietern</a:t>
            </a:r>
          </a:p>
        </p:txBody>
      </p:sp>
      <p:sp>
        <p:nvSpPr>
          <p:cNvPr id="27652" name="AutoShape 5">
            <a:extLst>
              <a:ext uri="{FF2B5EF4-FFF2-40B4-BE49-F238E27FC236}">
                <a16:creationId xmlns:a16="http://schemas.microsoft.com/office/drawing/2014/main" id="{A07A2E25-0105-8543-8405-7A877A797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2098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7653" name="AutoShape 6">
            <a:extLst>
              <a:ext uri="{FF2B5EF4-FFF2-40B4-BE49-F238E27FC236}">
                <a16:creationId xmlns:a16="http://schemas.microsoft.com/office/drawing/2014/main" id="{374C135E-B195-544D-900B-0485683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34290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7654" name="Date Placeholder 7">
            <a:extLst>
              <a:ext uri="{FF2B5EF4-FFF2-40B4-BE49-F238E27FC236}">
                <a16:creationId xmlns:a16="http://schemas.microsoft.com/office/drawing/2014/main" id="{3BD0C0E4-2B6A-484D-9EAB-5238D5D4BD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0592F-ACF9-6542-93C1-F4787CD5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400DF3-6734-EA47-8773-552E061BB5A5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2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976A3D2-1C7E-2B45-B6A6-A1A834FB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11" name="Bild 4">
            <a:extLst>
              <a:ext uri="{FF2B5EF4-FFF2-40B4-BE49-F238E27FC236}">
                <a16:creationId xmlns:a16="http://schemas.microsoft.com/office/drawing/2014/main" id="{2878DED8-9CDD-9A49-BB65-3A158DDA1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F8A83D3-9B7F-664C-A68B-30EDE10D0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sz="3600">
                <a:ea typeface="ＭＳ Ｐゴシック" panose="020B0600070205080204" pitchFamily="34" charset="-128"/>
              </a:rPr>
              <a:t>Aufwand der Nutzenerstellung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7E48A8CB-FCF8-A146-93D1-6E88CD500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3124201"/>
            <a:ext cx="3352800" cy="1014413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/>
              <a:t>Transaktionsaufwand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b="1"/>
              <a:t>des Herstellers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F98AE6B5-3035-3944-967F-47889EAE7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4564063"/>
            <a:ext cx="3352800" cy="1014412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/>
              <a:t>Transaktionsaufwand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b="1"/>
              <a:t>des Nutzers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B7AB66E4-85FB-6D49-AE83-9AA6579C0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8" y="1755776"/>
            <a:ext cx="3352800" cy="1014413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/>
              <a:t>Produktionsaufwand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altLang="de-DE" b="1"/>
              <a:t>des Herstellers</a:t>
            </a:r>
          </a:p>
        </p:txBody>
      </p:sp>
      <p:sp>
        <p:nvSpPr>
          <p:cNvPr id="22534" name="AutoShape 6">
            <a:extLst>
              <a:ext uri="{FF2B5EF4-FFF2-40B4-BE49-F238E27FC236}">
                <a16:creationId xmlns:a16="http://schemas.microsoft.com/office/drawing/2014/main" id="{AE5FEA58-FA04-E24F-987C-5BCBDAF10963}"/>
              </a:ext>
            </a:extLst>
          </p:cNvPr>
          <p:cNvSpPr>
            <a:spLocks/>
          </p:cNvSpPr>
          <p:nvPr/>
        </p:nvSpPr>
        <p:spPr bwMode="auto">
          <a:xfrm>
            <a:off x="8001000" y="3124201"/>
            <a:ext cx="287338" cy="2447925"/>
          </a:xfrm>
          <a:prstGeom prst="rightBrace">
            <a:avLst>
              <a:gd name="adj1" fmla="val 709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2535" name="AutoShape 7">
            <a:extLst>
              <a:ext uri="{FF2B5EF4-FFF2-40B4-BE49-F238E27FC236}">
                <a16:creationId xmlns:a16="http://schemas.microsoft.com/office/drawing/2014/main" id="{25B907CB-F517-5344-8B18-DA5FEF89C393}"/>
              </a:ext>
            </a:extLst>
          </p:cNvPr>
          <p:cNvSpPr>
            <a:spLocks/>
          </p:cNvSpPr>
          <p:nvPr/>
        </p:nvSpPr>
        <p:spPr bwMode="auto">
          <a:xfrm>
            <a:off x="3895726" y="1755775"/>
            <a:ext cx="360363" cy="3816350"/>
          </a:xfrm>
          <a:prstGeom prst="leftBrace">
            <a:avLst>
              <a:gd name="adj1" fmla="val 882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4C08239-C870-7A44-A022-867AF9006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239" y="3844926"/>
            <a:ext cx="1582737" cy="1015663"/>
          </a:xfrm>
          <a:prstGeom prst="rect">
            <a:avLst/>
          </a:prstGeom>
          <a:solidFill>
            <a:srgbClr val="99CC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Internet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/>
              <a:t>Potenzial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BE31B06C-E26F-0541-B5D1-9DB5A245C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052764"/>
            <a:ext cx="1873250" cy="1200329"/>
          </a:xfrm>
          <a:prstGeom prst="rect">
            <a:avLst/>
          </a:prstGeom>
          <a:solidFill>
            <a:srgbClr val="FFCC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Gesamtauf-wand eines Gutes</a:t>
            </a:r>
          </a:p>
        </p:txBody>
      </p:sp>
      <p:sp>
        <p:nvSpPr>
          <p:cNvPr id="22538" name="Text Box 4">
            <a:extLst>
              <a:ext uri="{FF2B5EF4-FFF2-40B4-BE49-F238E27FC236}">
                <a16:creationId xmlns:a16="http://schemas.microsoft.com/office/drawing/2014/main" id="{706C4134-A8D2-2C47-BA23-8F6307EA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1"/>
            <a:ext cx="3352800" cy="461963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/>
              <a:t>Nutzungsaufwand</a:t>
            </a:r>
          </a:p>
        </p:txBody>
      </p:sp>
      <p:sp>
        <p:nvSpPr>
          <p:cNvPr id="19467" name="Slide Number Placeholder 10">
            <a:extLst>
              <a:ext uri="{FF2B5EF4-FFF2-40B4-BE49-F238E27FC236}">
                <a16:creationId xmlns:a16="http://schemas.microsoft.com/office/drawing/2014/main" id="{1C4AA7A7-5678-1B4D-A2C2-16E17FE3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D8517E-C817-D547-8522-61DF552130DE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3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19468" name="Footer Placeholder 11">
            <a:extLst>
              <a:ext uri="{FF2B5EF4-FFF2-40B4-BE49-F238E27FC236}">
                <a16:creationId xmlns:a16="http://schemas.microsoft.com/office/drawing/2014/main" id="{74A285DD-2CE9-9A41-BE34-ED4F6A3D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22541" name="Date Placeholder 12">
            <a:extLst>
              <a:ext uri="{FF2B5EF4-FFF2-40B4-BE49-F238E27FC236}">
                <a16:creationId xmlns:a16="http://schemas.microsoft.com/office/drawing/2014/main" id="{B8E2EBD4-830B-ED4A-9155-FCE9F76FD4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pic>
        <p:nvPicPr>
          <p:cNvPr id="14" name="Bild 4">
            <a:extLst>
              <a:ext uri="{FF2B5EF4-FFF2-40B4-BE49-F238E27FC236}">
                <a16:creationId xmlns:a16="http://schemas.microsoft.com/office/drawing/2014/main" id="{9A0E5BB4-4FF2-B74D-823C-371A82A7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7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47184C5-09D6-964E-B3C9-A542AA1C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Produktzentrierte Sicht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4BCE55F-B320-154C-8A4C-C07049D6E4E4}"/>
              </a:ext>
            </a:extLst>
          </p:cNvPr>
          <p:cNvGraphicFramePr/>
          <p:nvPr/>
        </p:nvGraphicFramePr>
        <p:xfrm>
          <a:off x="3429000" y="1524000"/>
          <a:ext cx="6781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FD5F03-1E5F-2244-AAFF-05FE0818FAD3}"/>
              </a:ext>
            </a:extLst>
          </p:cNvPr>
          <p:cNvSpPr txBox="1"/>
          <p:nvPr/>
        </p:nvSpPr>
        <p:spPr>
          <a:xfrm>
            <a:off x="1676400" y="3581400"/>
            <a:ext cx="2057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>
              <a:defRPr/>
            </a:pPr>
            <a:r>
              <a:rPr lang="de-DE" sz="2400" dirty="0">
                <a:latin typeface="Arial" pitchFamily="-111" charset="0"/>
              </a:rPr>
              <a:t>Kunde</a:t>
            </a:r>
          </a:p>
          <a:p>
            <a:pPr>
              <a:defRPr/>
            </a:pPr>
            <a:r>
              <a:rPr lang="en-US" sz="2400" dirty="0">
                <a:latin typeface="Arial" pitchFamily="-111" charset="0"/>
              </a:rPr>
              <a:t>k</a:t>
            </a:r>
            <a:r>
              <a:rPr lang="de-DE" sz="2400" dirty="0" err="1">
                <a:latin typeface="Arial" pitchFamily="-111" charset="0"/>
              </a:rPr>
              <a:t>oordiniert</a:t>
            </a:r>
            <a:endParaRPr lang="de-DE" sz="2400" dirty="0">
              <a:latin typeface="Arial" pitchFamily="-111" charset="0"/>
            </a:endParaRPr>
          </a:p>
          <a:p>
            <a:pPr>
              <a:defRPr/>
            </a:pPr>
            <a:r>
              <a:rPr lang="de-DE" sz="2400" dirty="0">
                <a:latin typeface="Arial" pitchFamily="-111" charset="0"/>
              </a:rPr>
              <a:t>(</a:t>
            </a:r>
            <a:r>
              <a:rPr lang="de-DE" sz="2400" dirty="0" err="1">
                <a:latin typeface="Arial" pitchFamily="-111" charset="0"/>
              </a:rPr>
              <a:t>Transaktions-kosten</a:t>
            </a:r>
            <a:r>
              <a:rPr lang="de-DE" sz="2400" dirty="0">
                <a:latin typeface="Arial" pitchFamily="-111" charset="0"/>
              </a:rPr>
              <a:t>)</a:t>
            </a: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5D547EEB-D1C3-5447-A384-47CF240E6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EA458-FF30-0B49-9DF2-CE0961BB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BF8E5B-64C9-7E46-8DF8-1E9D2C59741E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4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3EAE08-D043-8141-AF9F-9A093068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D23448F1-FC3F-7A4F-8602-52C93A126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1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ECDC75-1458-7A45-9619-85953782E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5914" y="188914"/>
            <a:ext cx="6796087" cy="795337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4300">
                <a:ea typeface="ＭＳ Ｐゴシック" panose="020B0600070205080204" pitchFamily="34" charset="-128"/>
              </a:rPr>
              <a:t>Push zu Pull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DD56EB6-77A9-8A49-8373-FC21CE8B5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81988" cy="4827588"/>
          </a:xfrm>
        </p:spPr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Individualisierung der Kundenbeziehung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Interaktion mit dem Kunden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Spiegelung der Bedürfnisse</a:t>
            </a:r>
          </a:p>
          <a:p>
            <a:pPr eaLnBrk="1" hangingPunct="1">
              <a:buFontTx/>
              <a:buNone/>
            </a:pPr>
            <a:br>
              <a:rPr lang="de-DE" altLang="de-DE">
                <a:ea typeface="ＭＳ Ｐゴシック" panose="020B0600070205080204" pitchFamily="34" charset="-128"/>
              </a:rPr>
            </a:br>
            <a:r>
              <a:rPr lang="de-DE" altLang="de-DE">
                <a:ea typeface="ＭＳ Ｐゴシック" panose="020B0600070205080204" pitchFamily="34" charset="-128"/>
              </a:rPr>
              <a:t>Internet Maßnahmen: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Customer Relationship Management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Verbesserung der Kundenloyalität</a:t>
            </a:r>
          </a:p>
        </p:txBody>
      </p:sp>
      <p:sp>
        <p:nvSpPr>
          <p:cNvPr id="24580" name="Date Placeholder 5">
            <a:extLst>
              <a:ext uri="{FF2B5EF4-FFF2-40B4-BE49-F238E27FC236}">
                <a16:creationId xmlns:a16="http://schemas.microsoft.com/office/drawing/2014/main" id="{4422C77D-296D-0647-9AC0-9AB42E9AD3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8710A-7C35-D243-8941-60C856C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99A602-16CB-3747-A34C-FAA5DCBB0FBF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5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BDC79-7F82-0A40-875F-1974354F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93607CDF-99E7-824D-9FB9-B694ACA6A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8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E75EB4E-AF44-B948-857F-6AEE6EF0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Kundenzentrierte Sicht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DF33EF3-46B7-B947-BB42-A057369F0552}"/>
              </a:ext>
            </a:extLst>
          </p:cNvPr>
          <p:cNvGraphicFramePr/>
          <p:nvPr/>
        </p:nvGraphicFramePr>
        <p:xfrm>
          <a:off x="3048000" y="1524000"/>
          <a:ext cx="6858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4" name="TextBox 3">
            <a:extLst>
              <a:ext uri="{FF2B5EF4-FFF2-40B4-BE49-F238E27FC236}">
                <a16:creationId xmlns:a16="http://schemas.microsoft.com/office/drawing/2014/main" id="{2696064B-467A-E448-886B-331555098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1600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800"/>
              <a:t>Unternehmen</a:t>
            </a:r>
          </a:p>
          <a:p>
            <a:pPr eaLnBrk="1" hangingPunct="1"/>
            <a:r>
              <a:rPr lang="en-US" altLang="de-DE" sz="1800"/>
              <a:t>k</a:t>
            </a:r>
            <a:r>
              <a:rPr lang="de-DE" altLang="de-DE" sz="1800"/>
              <a:t>oordiniert</a:t>
            </a:r>
          </a:p>
          <a:p>
            <a:pPr eaLnBrk="1" hangingPunct="1"/>
            <a:endParaRPr lang="de-DE" altLang="de-DE" sz="1800"/>
          </a:p>
          <a:p>
            <a:pPr eaLnBrk="1" hangingPunct="1"/>
            <a:r>
              <a:rPr lang="de-DE" altLang="de-DE" sz="1800"/>
              <a:t>Transaktions-aufwand</a:t>
            </a:r>
          </a:p>
          <a:p>
            <a:pPr eaLnBrk="1" hangingPunct="1"/>
            <a:endParaRPr lang="de-DE" altLang="de-DE" sz="1800"/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FC5F39A1-588F-AE4A-9E16-EA6C0C8C7F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45C9E-2FCF-3D40-BE67-FA0C15BC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82E79B1-7344-8249-89BC-5436A3504E1C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6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CEAF30-025D-5448-BB13-49E38828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420225D4-3DF6-D540-AAD7-8FECD9413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87A02DA-8F7D-5B4B-9CB5-FEC467DEA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3" y="260350"/>
            <a:ext cx="7391400" cy="1143000"/>
          </a:xfrm>
        </p:spPr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Internet CRM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BD0EE00-C4D0-454E-B7A3-8E0CE79EB8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752600"/>
            <a:ext cx="76962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altLang="de-DE" b="1">
                <a:ea typeface="ＭＳ Ｐゴシック" panose="020B0600070205080204" pitchFamily="34" charset="-128"/>
              </a:rPr>
              <a:t>Pull Marketing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Ausrichtung von Produkten, Angeboten und Vertrieb auf Kundenbedürfnisse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Maßstab: Kundenzufriedenheit</a:t>
            </a:r>
          </a:p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Anforderung: Zusammenarbeit von Vertrieb / Marketing und Produktion / Entwicklung</a:t>
            </a:r>
          </a:p>
        </p:txBody>
      </p:sp>
      <p:sp>
        <p:nvSpPr>
          <p:cNvPr id="26628" name="Date Placeholder 5">
            <a:extLst>
              <a:ext uri="{FF2B5EF4-FFF2-40B4-BE49-F238E27FC236}">
                <a16:creationId xmlns:a16="http://schemas.microsoft.com/office/drawing/2014/main" id="{A97F966A-A3CD-9F41-B089-D5402934FC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577F4-12A4-2443-8193-AC290A42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C7B382-93FA-D847-A990-D3242F6F3DDA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7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E16EDE-A53E-A64B-BE3A-73D0B3CB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9F593CB5-7FA6-A64B-8B12-2AD6FE056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3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F422C4E-1CE8-0546-85AC-A5DC1654D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8" y="188913"/>
            <a:ext cx="7391400" cy="1143000"/>
          </a:xfrm>
        </p:spPr>
        <p:txBody>
          <a:bodyPr/>
          <a:lstStyle/>
          <a:p>
            <a:pPr eaLnBrk="1" hangingPunct="1"/>
            <a:r>
              <a:rPr lang="de-DE" altLang="de-DE" b="1">
                <a:ea typeface="ＭＳ Ｐゴシック" panose="020B0600070205080204" pitchFamily="34" charset="-128"/>
              </a:rPr>
              <a:t>Individualisierung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39DE8DD-4DDA-A148-B0D2-C051640675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18488" cy="3341688"/>
          </a:xfrm>
        </p:spPr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de-DE" altLang="de-DE" b="1" dirty="0">
                <a:solidFill>
                  <a:srgbClr val="E0FF85"/>
                </a:solidFill>
                <a:ea typeface="ＭＳ Ｐゴシック" panose="020B0600070205080204" pitchFamily="34" charset="-128"/>
              </a:rPr>
              <a:t>            </a:t>
            </a:r>
            <a:r>
              <a:rPr lang="de-DE" altLang="de-DE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Notwendige Bedingung für Qualität: </a:t>
            </a:r>
          </a:p>
          <a:p>
            <a:pPr eaLnBrk="1" hangingPunct="1">
              <a:buFont typeface="Wingdings 2" pitchFamily="2" charset="2"/>
              <a:buNone/>
            </a:pPr>
            <a:r>
              <a:rPr lang="de-DE" altLang="de-DE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                  Individualisierung des Kunden</a:t>
            </a:r>
          </a:p>
          <a:p>
            <a:pPr eaLnBrk="1" hangingPunct="1">
              <a:buFontTx/>
              <a:buNone/>
            </a:pPr>
            <a:endParaRPr lang="de-DE" altLang="de-DE" b="1" dirty="0">
              <a:solidFill>
                <a:srgbClr val="33660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de-DE" altLang="de-DE" dirty="0">
                <a:ea typeface="ＭＳ Ｐゴシック" panose="020B0600070205080204" pitchFamily="34" charset="-128"/>
              </a:rPr>
              <a:t>Kundeninformationen zusammentragen</a:t>
            </a:r>
          </a:p>
          <a:p>
            <a:pPr lvl="1" eaLnBrk="1" hangingPunct="1"/>
            <a:r>
              <a:rPr lang="de-DE" altLang="de-DE" dirty="0">
                <a:ea typeface="ＭＳ Ｐゴシック" panose="020B0600070205080204" pitchFamily="34" charset="-128"/>
              </a:rPr>
              <a:t>Auswertung verteilter Datenbanken</a:t>
            </a:r>
          </a:p>
          <a:p>
            <a:pPr lvl="1" eaLnBrk="1" hangingPunct="1"/>
            <a:r>
              <a:rPr lang="de-DE" altLang="de-DE" dirty="0">
                <a:ea typeface="ＭＳ Ｐゴシック" panose="020B0600070205080204" pitchFamily="34" charset="-128"/>
              </a:rPr>
              <a:t>Umsetzung der Interaktion</a:t>
            </a:r>
            <a:endParaRPr lang="de-DE" altLang="de-DE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676" name="Date Placeholder 5">
            <a:extLst>
              <a:ext uri="{FF2B5EF4-FFF2-40B4-BE49-F238E27FC236}">
                <a16:creationId xmlns:a16="http://schemas.microsoft.com/office/drawing/2014/main" id="{41D446A9-D91A-6849-A3AA-2A21C8DF45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5963D-88E3-124D-8545-5B0FE773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B09B80-4AB7-9149-A7A3-74BCB5A36672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8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CE86E-DED0-B943-A383-92D2DFF7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1CD52226-B21B-1748-BBAA-60B8EFD3D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4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1C033FD-90C3-144D-9C32-400CA7AEF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0" y="188913"/>
            <a:ext cx="7391400" cy="1143000"/>
          </a:xfrm>
        </p:spPr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Quellen von Kundendaten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9486502-0472-2B4B-821E-795E63703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6201" y="1600201"/>
            <a:ext cx="5256213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Bestellungen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Zahlungs- Bonitätsdaten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Vertriebsinformationen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Internet Registrierung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Kundenanfragen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Kampagnen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E-Mail Aktionen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>
                <a:ea typeface="ＭＳ Ｐゴシック" panose="020B0600070205080204" pitchFamily="34" charset="-128"/>
              </a:rPr>
              <a:t>Empfehlungen</a:t>
            </a:r>
          </a:p>
        </p:txBody>
      </p:sp>
      <p:sp>
        <p:nvSpPr>
          <p:cNvPr id="29700" name="Date Placeholder 5">
            <a:extLst>
              <a:ext uri="{FF2B5EF4-FFF2-40B4-BE49-F238E27FC236}">
                <a16:creationId xmlns:a16="http://schemas.microsoft.com/office/drawing/2014/main" id="{FFACC709-04B2-404A-B5D5-8AC06EC9C3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100">
                <a:solidFill>
                  <a:srgbClr val="BFBFBF"/>
                </a:solidFill>
              </a:rPr>
              <a:t>CRM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87DEB-542F-8244-8D4D-11BABFF9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D0F0B4-E6EC-944A-B525-0E7A01A76F4B}" type="slidenum">
              <a:rPr lang="de-DE" altLang="de-DE" sz="1100">
                <a:solidFill>
                  <a:srgbClr val="BFBFBF"/>
                </a:solidFill>
              </a:rPr>
              <a:pPr eaLnBrk="1" hangingPunct="1"/>
              <a:t>9</a:t>
            </a:fld>
            <a:endParaRPr lang="de-DE" altLang="de-DE" sz="1100">
              <a:solidFill>
                <a:srgbClr val="BFBFB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BDEB3-914C-244E-8E0F-8A47C5B7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100">
                <a:solidFill>
                  <a:srgbClr val="BFBFBF"/>
                </a:solidFill>
              </a:rPr>
              <a:t>Prof. Dr. Hildebrandt</a:t>
            </a:r>
            <a:endParaRPr lang="de-DE" altLang="de-DE" sz="1100">
              <a:solidFill>
                <a:srgbClr val="BFBFBF"/>
              </a:solidFill>
            </a:endParaRPr>
          </a:p>
        </p:txBody>
      </p:sp>
      <p:pic>
        <p:nvPicPr>
          <p:cNvPr id="9" name="Bild 4">
            <a:extLst>
              <a:ext uri="{FF2B5EF4-FFF2-40B4-BE49-F238E27FC236}">
                <a16:creationId xmlns:a16="http://schemas.microsoft.com/office/drawing/2014/main" id="{BB10A97B-7289-164C-A14B-B341EA637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0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Macintosh PowerPoint</Application>
  <PresentationFormat>Breitbild</PresentationFormat>
  <Paragraphs>178</Paragraphs>
  <Slides>19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Avenir Book</vt:lpstr>
      <vt:lpstr>Calibri</vt:lpstr>
      <vt:lpstr>Calibri Light</vt:lpstr>
      <vt:lpstr>Wingdings 2</vt:lpstr>
      <vt:lpstr>Office-Design</vt:lpstr>
      <vt:lpstr>Photo Editor Photo</vt:lpstr>
      <vt:lpstr>PowerPoint-Präsentation</vt:lpstr>
      <vt:lpstr>Pull Marketing - CRM</vt:lpstr>
      <vt:lpstr>Aufwand der Nutzenerstellung</vt:lpstr>
      <vt:lpstr>Produktzentrierte Sicht</vt:lpstr>
      <vt:lpstr>Push zu Pull</vt:lpstr>
      <vt:lpstr>Kundenzentrierte Sicht</vt:lpstr>
      <vt:lpstr>Internet CRM</vt:lpstr>
      <vt:lpstr>Individualisierung</vt:lpstr>
      <vt:lpstr>Quellen von Kundendaten</vt:lpstr>
      <vt:lpstr>Interaktion</vt:lpstr>
      <vt:lpstr>Webbasierte CRM-Module</vt:lpstr>
      <vt:lpstr>Kundendatenbank-Beispiel</vt:lpstr>
      <vt:lpstr>Personalisierte Webseiten</vt:lpstr>
      <vt:lpstr>Individualisierung</vt:lpstr>
      <vt:lpstr>Verknüpfung: Web und Telefon</vt:lpstr>
      <vt:lpstr>Interaktion</vt:lpstr>
      <vt:lpstr>Audio Video Unterstützung</vt:lpstr>
      <vt:lpstr>PowerPoint-Präsentation</vt:lpstr>
      <vt:lpstr>CRM im Web-Business 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 User</cp:lastModifiedBy>
  <cp:revision>41</cp:revision>
  <dcterms:created xsi:type="dcterms:W3CDTF">2016-09-02T09:40:17Z</dcterms:created>
  <dcterms:modified xsi:type="dcterms:W3CDTF">2021-04-27T15:25:44Z</dcterms:modified>
</cp:coreProperties>
</file>